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58" r:id="rId6"/>
    <p:sldId id="257" r:id="rId7"/>
    <p:sldId id="277" r:id="rId8"/>
    <p:sldId id="259" r:id="rId9"/>
    <p:sldId id="261" r:id="rId10"/>
    <p:sldId id="272" r:id="rId11"/>
    <p:sldId id="273" r:id="rId12"/>
    <p:sldId id="266" r:id="rId13"/>
    <p:sldId id="263" r:id="rId14"/>
    <p:sldId id="264" r:id="rId15"/>
    <p:sldId id="267" r:id="rId16"/>
    <p:sldId id="268" r:id="rId17"/>
    <p:sldId id="271" r:id="rId18"/>
    <p:sldId id="27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Thomas" initials="AT" lastIdx="1" clrIdx="0">
    <p:extLst>
      <p:ext uri="{19B8F6BF-5375-455C-9EA6-DF929625EA0E}">
        <p15:presenceInfo xmlns:p15="http://schemas.microsoft.com/office/powerpoint/2012/main" userId="S::athoma8@hallmark.com::9e1081ef-4e33-45f1-a668-41d2c058b5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00000-0000-0000-0000-000000000000}" v="1" dt="2021-04-16T15:28:23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318" autoAdjust="0"/>
  </p:normalViewPr>
  <p:slideViewPr>
    <p:cSldViewPr snapToGrid="0">
      <p:cViewPr varScale="1">
        <p:scale>
          <a:sx n="80" d="100"/>
          <a:sy n="80" d="100"/>
        </p:scale>
        <p:origin x="11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Thomas" userId="S::athoma8@hallmark.com::9e1081ef-4e33-45f1-a668-41d2c058b557" providerId="AD" clId="Web-{00000000-0000-0000-0000-000000000000}"/>
    <pc:docChg chg="">
      <pc:chgData name="Ali Thomas" userId="S::athoma8@hallmark.com::9e1081ef-4e33-45f1-a668-41d2c058b557" providerId="AD" clId="Web-{00000000-0000-0000-0000-000000000000}" dt="2021-04-16T15:28:23.844" v="0"/>
      <pc:docMkLst>
        <pc:docMk/>
      </pc:docMkLst>
      <pc:sldChg chg="addCm">
        <pc:chgData name="Ali Thomas" userId="S::athoma8@hallmark.com::9e1081ef-4e33-45f1-a668-41d2c058b557" providerId="AD" clId="Web-{00000000-0000-0000-0000-000000000000}" dt="2021-04-16T15:28:23.844" v="0"/>
        <pc:sldMkLst>
          <pc:docMk/>
          <pc:sldMk cId="4101749572" sldId="262"/>
        </pc:sldMkLst>
      </pc:sldChg>
    </pc:docChg>
  </pc:docChgLst>
  <pc:docChgLst>
    <pc:chgData name="Patrece Williamson" userId="dd76b052-79ff-4d6f-b3b5-0feee7e02f8c" providerId="ADAL" clId="{41EBA724-E6DE-4CAE-B54A-1810DEF363A9}"/>
    <pc:docChg chg="custSel addSld delSld modSld sldOrd">
      <pc:chgData name="Patrece Williamson" userId="dd76b052-79ff-4d6f-b3b5-0feee7e02f8c" providerId="ADAL" clId="{41EBA724-E6DE-4CAE-B54A-1810DEF363A9}" dt="2021-04-16T17:49:36.514" v="635" actId="20577"/>
      <pc:docMkLst>
        <pc:docMk/>
      </pc:docMkLst>
      <pc:sldChg chg="modSp mod">
        <pc:chgData name="Patrece Williamson" userId="dd76b052-79ff-4d6f-b3b5-0feee7e02f8c" providerId="ADAL" clId="{41EBA724-E6DE-4CAE-B54A-1810DEF363A9}" dt="2021-04-16T17:45:09.585" v="353" actId="20577"/>
        <pc:sldMkLst>
          <pc:docMk/>
          <pc:sldMk cId="1728656200" sldId="257"/>
        </pc:sldMkLst>
        <pc:spChg chg="mod">
          <ac:chgData name="Patrece Williamson" userId="dd76b052-79ff-4d6f-b3b5-0feee7e02f8c" providerId="ADAL" clId="{41EBA724-E6DE-4CAE-B54A-1810DEF363A9}" dt="2021-04-16T17:45:09.585" v="353" actId="20577"/>
          <ac:spMkLst>
            <pc:docMk/>
            <pc:sldMk cId="1728656200" sldId="257"/>
            <ac:spMk id="2" creationId="{C9E32A4B-FF88-4D0F-927F-859EDF0A60A4}"/>
          </ac:spMkLst>
        </pc:spChg>
      </pc:sldChg>
      <pc:sldChg chg="modSp mod ord modNotesTx">
        <pc:chgData name="Patrece Williamson" userId="dd76b052-79ff-4d6f-b3b5-0feee7e02f8c" providerId="ADAL" clId="{41EBA724-E6DE-4CAE-B54A-1810DEF363A9}" dt="2021-04-16T17:44:56.754" v="337" actId="20577"/>
        <pc:sldMkLst>
          <pc:docMk/>
          <pc:sldMk cId="1772808061" sldId="258"/>
        </pc:sldMkLst>
        <pc:spChg chg="mod">
          <ac:chgData name="Patrece Williamson" userId="dd76b052-79ff-4d6f-b3b5-0feee7e02f8c" providerId="ADAL" clId="{41EBA724-E6DE-4CAE-B54A-1810DEF363A9}" dt="2021-04-14T18:22:43.390" v="33" actId="20577"/>
          <ac:spMkLst>
            <pc:docMk/>
            <pc:sldMk cId="1772808061" sldId="258"/>
            <ac:spMk id="4" creationId="{C883AB14-70C9-4875-9835-2F3B8983D4B6}"/>
          </ac:spMkLst>
        </pc:spChg>
        <pc:picChg chg="mod">
          <ac:chgData name="Patrece Williamson" userId="dd76b052-79ff-4d6f-b3b5-0feee7e02f8c" providerId="ADAL" clId="{41EBA724-E6DE-4CAE-B54A-1810DEF363A9}" dt="2021-04-14T18:22:33.984" v="32" actId="1038"/>
          <ac:picMkLst>
            <pc:docMk/>
            <pc:sldMk cId="1772808061" sldId="258"/>
            <ac:picMk id="8" creationId="{76F64DD2-8A49-4289-8799-0FA2B724AAE7}"/>
          </ac:picMkLst>
        </pc:picChg>
        <pc:picChg chg="mod">
          <ac:chgData name="Patrece Williamson" userId="dd76b052-79ff-4d6f-b3b5-0feee7e02f8c" providerId="ADAL" clId="{41EBA724-E6DE-4CAE-B54A-1810DEF363A9}" dt="2021-04-14T18:22:33.984" v="32" actId="1038"/>
          <ac:picMkLst>
            <pc:docMk/>
            <pc:sldMk cId="1772808061" sldId="258"/>
            <ac:picMk id="14" creationId="{6F41DAB0-4271-4757-8265-BF6D598A08ED}"/>
          </ac:picMkLst>
        </pc:picChg>
      </pc:sldChg>
      <pc:sldChg chg="addSp delSp modSp mod modClrScheme chgLayout modNotesTx">
        <pc:chgData name="Patrece Williamson" userId="dd76b052-79ff-4d6f-b3b5-0feee7e02f8c" providerId="ADAL" clId="{41EBA724-E6DE-4CAE-B54A-1810DEF363A9}" dt="2021-04-16T17:49:36.514" v="635" actId="20577"/>
        <pc:sldMkLst>
          <pc:docMk/>
          <pc:sldMk cId="88524513" sldId="259"/>
        </pc:sldMkLst>
        <pc:spChg chg="add mod ord">
          <ac:chgData name="Patrece Williamson" userId="dd76b052-79ff-4d6f-b3b5-0feee7e02f8c" providerId="ADAL" clId="{41EBA724-E6DE-4CAE-B54A-1810DEF363A9}" dt="2021-04-16T17:42:26.830" v="86" actId="20577"/>
          <ac:spMkLst>
            <pc:docMk/>
            <pc:sldMk cId="88524513" sldId="259"/>
            <ac:spMk id="2" creationId="{8D92AB14-216A-4145-B7E1-BA3C28F30DCE}"/>
          </ac:spMkLst>
        </pc:spChg>
        <pc:spChg chg="add mod ord">
          <ac:chgData name="Patrece Williamson" userId="dd76b052-79ff-4d6f-b3b5-0feee7e02f8c" providerId="ADAL" clId="{41EBA724-E6DE-4CAE-B54A-1810DEF363A9}" dt="2021-04-16T17:42:09.995" v="45" actId="700"/>
          <ac:spMkLst>
            <pc:docMk/>
            <pc:sldMk cId="88524513" sldId="259"/>
            <ac:spMk id="3" creationId="{311BCC60-9A1C-4680-8BA3-73A38DDC05B2}"/>
          </ac:spMkLst>
        </pc:spChg>
        <pc:spChg chg="del mod ord">
          <ac:chgData name="Patrece Williamson" userId="dd76b052-79ff-4d6f-b3b5-0feee7e02f8c" providerId="ADAL" clId="{41EBA724-E6DE-4CAE-B54A-1810DEF363A9}" dt="2021-04-16T17:42:09.995" v="45" actId="700"/>
          <ac:spMkLst>
            <pc:docMk/>
            <pc:sldMk cId="88524513" sldId="259"/>
            <ac:spMk id="4" creationId="{26F3F85E-DE93-404D-B245-20C47653EF52}"/>
          </ac:spMkLst>
        </pc:spChg>
      </pc:sldChg>
      <pc:sldChg chg="del">
        <pc:chgData name="Patrece Williamson" userId="dd76b052-79ff-4d6f-b3b5-0feee7e02f8c" providerId="ADAL" clId="{41EBA724-E6DE-4CAE-B54A-1810DEF363A9}" dt="2021-04-16T17:40:23.552" v="34" actId="47"/>
        <pc:sldMkLst>
          <pc:docMk/>
          <pc:sldMk cId="3684548200" sldId="260"/>
        </pc:sldMkLst>
      </pc:sldChg>
      <pc:sldChg chg="del">
        <pc:chgData name="Patrece Williamson" userId="dd76b052-79ff-4d6f-b3b5-0feee7e02f8c" providerId="ADAL" clId="{41EBA724-E6DE-4CAE-B54A-1810DEF363A9}" dt="2021-04-16T17:40:26.333" v="35" actId="47"/>
        <pc:sldMkLst>
          <pc:docMk/>
          <pc:sldMk cId="4101749572" sldId="262"/>
        </pc:sldMkLst>
      </pc:sldChg>
      <pc:sldChg chg="del">
        <pc:chgData name="Patrece Williamson" userId="dd76b052-79ff-4d6f-b3b5-0feee7e02f8c" providerId="ADAL" clId="{41EBA724-E6DE-4CAE-B54A-1810DEF363A9}" dt="2021-04-16T17:40:28.771" v="36" actId="47"/>
        <pc:sldMkLst>
          <pc:docMk/>
          <pc:sldMk cId="2265895337" sldId="265"/>
        </pc:sldMkLst>
      </pc:sldChg>
      <pc:sldChg chg="del">
        <pc:chgData name="Patrece Williamson" userId="dd76b052-79ff-4d6f-b3b5-0feee7e02f8c" providerId="ADAL" clId="{41EBA724-E6DE-4CAE-B54A-1810DEF363A9}" dt="2021-04-16T17:40:33.695" v="37" actId="47"/>
        <pc:sldMkLst>
          <pc:docMk/>
          <pc:sldMk cId="2692882901" sldId="269"/>
        </pc:sldMkLst>
      </pc:sldChg>
      <pc:sldChg chg="del">
        <pc:chgData name="Patrece Williamson" userId="dd76b052-79ff-4d6f-b3b5-0feee7e02f8c" providerId="ADAL" clId="{41EBA724-E6DE-4CAE-B54A-1810DEF363A9}" dt="2021-04-16T17:40:35.544" v="38" actId="47"/>
        <pc:sldMkLst>
          <pc:docMk/>
          <pc:sldMk cId="2763813762" sldId="270"/>
        </pc:sldMkLst>
      </pc:sldChg>
      <pc:sldChg chg="del">
        <pc:chgData name="Patrece Williamson" userId="dd76b052-79ff-4d6f-b3b5-0feee7e02f8c" providerId="ADAL" clId="{41EBA724-E6DE-4CAE-B54A-1810DEF363A9}" dt="2021-04-16T17:40:37.326" v="39" actId="47"/>
        <pc:sldMkLst>
          <pc:docMk/>
          <pc:sldMk cId="232521817" sldId="274"/>
        </pc:sldMkLst>
      </pc:sldChg>
      <pc:sldChg chg="addSp delSp modSp new mod modClrScheme chgLayout modNotesTx">
        <pc:chgData name="Patrece Williamson" userId="dd76b052-79ff-4d6f-b3b5-0feee7e02f8c" providerId="ADAL" clId="{41EBA724-E6DE-4CAE-B54A-1810DEF363A9}" dt="2021-04-16T17:48:53.121" v="522" actId="12"/>
        <pc:sldMkLst>
          <pc:docMk/>
          <pc:sldMk cId="2336248989" sldId="277"/>
        </pc:sldMkLst>
        <pc:spChg chg="del mod ord">
          <ac:chgData name="Patrece Williamson" userId="dd76b052-79ff-4d6f-b3b5-0feee7e02f8c" providerId="ADAL" clId="{41EBA724-E6DE-4CAE-B54A-1810DEF363A9}" dt="2021-04-16T17:45:28.062" v="355" actId="700"/>
          <ac:spMkLst>
            <pc:docMk/>
            <pc:sldMk cId="2336248989" sldId="277"/>
            <ac:spMk id="2" creationId="{9DE0646D-7697-4460-B6BF-40DBEE5F6B9A}"/>
          </ac:spMkLst>
        </pc:spChg>
        <pc:spChg chg="add mod ord">
          <ac:chgData name="Patrece Williamson" userId="dd76b052-79ff-4d6f-b3b5-0feee7e02f8c" providerId="ADAL" clId="{41EBA724-E6DE-4CAE-B54A-1810DEF363A9}" dt="2021-04-16T17:45:28.062" v="355" actId="700"/>
          <ac:spMkLst>
            <pc:docMk/>
            <pc:sldMk cId="2336248989" sldId="277"/>
            <ac:spMk id="3" creationId="{AE888A5A-E59A-4354-9873-EEEDD46FAAD3}"/>
          </ac:spMkLst>
        </pc:spChg>
        <pc:spChg chg="add mod ord">
          <ac:chgData name="Patrece Williamson" userId="dd76b052-79ff-4d6f-b3b5-0feee7e02f8c" providerId="ADAL" clId="{41EBA724-E6DE-4CAE-B54A-1810DEF363A9}" dt="2021-04-16T17:45:33.468" v="364" actId="20577"/>
          <ac:spMkLst>
            <pc:docMk/>
            <pc:sldMk cId="2336248989" sldId="277"/>
            <ac:spMk id="4" creationId="{E08C6B5E-FEE4-41D1-A54C-8A3A6E8605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F02E5-383A-44AB-9A51-180E98B892FB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5400C-167C-479F-98CB-CD94885CB0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9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some “house-keeping” topics, for example – ways to participate in a virtual meeting if your hosting online.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400C-167C-479F-98CB-CD94885CB0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45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Before the meeting, invite one or two club members to select a favorite artist to talk about, share any convention stories they may have about the artist, and/or talk about one of the artist’s 2021 ornament designs.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400C-167C-479F-98CB-CD94885CB0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89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club members to share their tips and tricks for repairing ornaments, touching-up paint, etc. What glue is most useful? What tools do they use? What’s the best paint?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400C-167C-479F-98CB-CD94885CB0B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66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Share news about your local club’s activities within the community or plans for community outreach for the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400C-167C-479F-98CB-CD94885CB0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1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some suggested topics, but customize it for your own club!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400C-167C-479F-98CB-CD94885CB0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6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any club updates or business.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Current number of members.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Club dues/budget balance.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Elected positions/upcoming club elections.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400C-167C-479F-98CB-CD94885CB0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1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ornament-release event dates, upcoming meetings and/or club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400C-167C-479F-98CB-CD94885CB0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3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Share ideas, tools, software, etc. that club members use to catalog their ornaments. </a:t>
            </a:r>
          </a:p>
          <a:p>
            <a:r>
              <a:rPr lang="en-US"/>
              <a:t>Does anyone use the </a:t>
            </a:r>
            <a:r>
              <a:rPr lang="en-US" err="1"/>
              <a:t>YuleLog</a:t>
            </a:r>
            <a:r>
              <a:rPr lang="en-US"/>
              <a:t> software?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400C-167C-479F-98CB-CD94885CB0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13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Before the meeting ask club members to send pictures of their ornament organization methods to include in the PowerPoint.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400C-167C-479F-98CB-CD94885CB0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Before the meeting ask club members to send pictures of their ornament organization methods to include in the PowerPoint.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2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When the club member’s picture appears, they can unmute and talk about their strategy or method of organizing their ornaments.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400C-167C-479F-98CB-CD94885CB0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25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Before the meeting ask club members to send pictures of their favorite displays to include in the PowerPoint.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Displays, including showing off their year-round or seasonal displays. Items they found to either showcase their ornaments or aid them in making a holiday vignette. 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When the club member’s picture appears, they can unmute and talk about the display or items they use for showcasing their ornaments.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400C-167C-479F-98CB-CD94885CB0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21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5400C-167C-479F-98CB-CD94885CB0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8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D1AD-41D6-47E6-A64C-95D95B61C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2B9BC0-3E09-4D76-A6A9-1B3376F99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04122-7797-4CCB-B1AC-A48AC8C9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A09-B708-4D84-B79E-243A464C810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8865A-8D2C-4053-89A1-67C5C5603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4B956-C702-442B-9E20-03FED65C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60A-1FCE-44DB-A61B-38E6960D0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01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Crow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06200"/>
            <a:ext cx="3060343" cy="30595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8975" y="1951182"/>
            <a:ext cx="8546664" cy="3001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 b="1" cap="all" spc="2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  <p:grpSp>
        <p:nvGrpSpPr>
          <p:cNvPr id="8" name="Group 1"/>
          <p:cNvGrpSpPr>
            <a:grpSpLocks/>
          </p:cNvGrpSpPr>
          <p:nvPr userDrawn="1"/>
        </p:nvGrpSpPr>
        <p:grpSpPr bwMode="auto">
          <a:xfrm>
            <a:off x="465814" y="2614369"/>
            <a:ext cx="2035984" cy="1643208"/>
            <a:chOff x="1543050" y="708025"/>
            <a:chExt cx="7051675" cy="5692775"/>
          </a:xfrm>
          <a:solidFill>
            <a:schemeClr val="bg1"/>
          </a:solidFill>
        </p:grpSpPr>
        <p:sp>
          <p:nvSpPr>
            <p:cNvPr id="9" name="Freeform 1"/>
            <p:cNvSpPr>
              <a:spLocks noChangeArrowheads="1"/>
            </p:cNvSpPr>
            <p:nvPr/>
          </p:nvSpPr>
          <p:spPr bwMode="auto">
            <a:xfrm>
              <a:off x="2012950" y="1544638"/>
              <a:ext cx="6118225" cy="3743325"/>
            </a:xfrm>
            <a:custGeom>
              <a:avLst/>
              <a:gdLst>
                <a:gd name="T0" fmla="*/ 15976 w 16996"/>
                <a:gd name="T1" fmla="*/ 5985 h 10399"/>
                <a:gd name="T2" fmla="*/ 16987 w 16996"/>
                <a:gd name="T3" fmla="*/ 3613 h 10399"/>
                <a:gd name="T4" fmla="*/ 16955 w 16996"/>
                <a:gd name="T5" fmla="*/ 3393 h 10399"/>
                <a:gd name="T6" fmla="*/ 16784 w 16996"/>
                <a:gd name="T7" fmla="*/ 3311 h 10399"/>
                <a:gd name="T8" fmla="*/ 16596 w 16996"/>
                <a:gd name="T9" fmla="*/ 3384 h 10399"/>
                <a:gd name="T10" fmla="*/ 15609 w 16996"/>
                <a:gd name="T11" fmla="*/ 5057 h 10399"/>
                <a:gd name="T12" fmla="*/ 14614 w 16996"/>
                <a:gd name="T13" fmla="*/ 6401 h 10399"/>
                <a:gd name="T14" fmla="*/ 14149 w 16996"/>
                <a:gd name="T15" fmla="*/ 6801 h 10399"/>
                <a:gd name="T16" fmla="*/ 13896 w 16996"/>
                <a:gd name="T17" fmla="*/ 6841 h 10399"/>
                <a:gd name="T18" fmla="*/ 13570 w 16996"/>
                <a:gd name="T19" fmla="*/ 6703 h 10399"/>
                <a:gd name="T20" fmla="*/ 13333 w 16996"/>
                <a:gd name="T21" fmla="*/ 6385 h 10399"/>
                <a:gd name="T22" fmla="*/ 13236 w 16996"/>
                <a:gd name="T23" fmla="*/ 5798 h 10399"/>
                <a:gd name="T24" fmla="*/ 13284 w 16996"/>
                <a:gd name="T25" fmla="*/ 4078 h 10399"/>
                <a:gd name="T26" fmla="*/ 13317 w 16996"/>
                <a:gd name="T27" fmla="*/ 3278 h 10399"/>
                <a:gd name="T28" fmla="*/ 13130 w 16996"/>
                <a:gd name="T29" fmla="*/ 3164 h 10399"/>
                <a:gd name="T30" fmla="*/ 12901 w 16996"/>
                <a:gd name="T31" fmla="*/ 3303 h 10399"/>
                <a:gd name="T32" fmla="*/ 12396 w 16996"/>
                <a:gd name="T33" fmla="*/ 4600 h 10399"/>
                <a:gd name="T34" fmla="*/ 11711 w 16996"/>
                <a:gd name="T35" fmla="*/ 5691 h 10399"/>
                <a:gd name="T36" fmla="*/ 11099 w 16996"/>
                <a:gd name="T37" fmla="*/ 6156 h 10399"/>
                <a:gd name="T38" fmla="*/ 10479 w 16996"/>
                <a:gd name="T39" fmla="*/ 6099 h 10399"/>
                <a:gd name="T40" fmla="*/ 9932 w 16996"/>
                <a:gd name="T41" fmla="*/ 5659 h 10399"/>
                <a:gd name="T42" fmla="*/ 9533 w 16996"/>
                <a:gd name="T43" fmla="*/ 4861 h 10399"/>
                <a:gd name="T44" fmla="*/ 9019 w 16996"/>
                <a:gd name="T45" fmla="*/ 2634 h 10399"/>
                <a:gd name="T46" fmla="*/ 8693 w 16996"/>
                <a:gd name="T47" fmla="*/ 155 h 10399"/>
                <a:gd name="T48" fmla="*/ 8546 w 16996"/>
                <a:gd name="T49" fmla="*/ 0 h 10399"/>
                <a:gd name="T50" fmla="*/ 8335 w 16996"/>
                <a:gd name="T51" fmla="*/ 57 h 10399"/>
                <a:gd name="T52" fmla="*/ 8188 w 16996"/>
                <a:gd name="T53" fmla="*/ 783 h 10399"/>
                <a:gd name="T54" fmla="*/ 7772 w 16996"/>
                <a:gd name="T55" fmla="*/ 3809 h 10399"/>
                <a:gd name="T56" fmla="*/ 7356 w 16996"/>
                <a:gd name="T57" fmla="*/ 5163 h 10399"/>
                <a:gd name="T58" fmla="*/ 6973 w 16996"/>
                <a:gd name="T59" fmla="*/ 5781 h 10399"/>
                <a:gd name="T60" fmla="*/ 6288 w 16996"/>
                <a:gd name="T61" fmla="*/ 6181 h 10399"/>
                <a:gd name="T62" fmla="*/ 5668 w 16996"/>
                <a:gd name="T63" fmla="*/ 6058 h 10399"/>
                <a:gd name="T64" fmla="*/ 5089 w 16996"/>
                <a:gd name="T65" fmla="*/ 5456 h 10399"/>
                <a:gd name="T66" fmla="*/ 4233 w 16996"/>
                <a:gd name="T67" fmla="*/ 3711 h 10399"/>
                <a:gd name="T68" fmla="*/ 3988 w 16996"/>
                <a:gd name="T69" fmla="*/ 3238 h 10399"/>
                <a:gd name="T70" fmla="*/ 3736 w 16996"/>
                <a:gd name="T71" fmla="*/ 3229 h 10399"/>
                <a:gd name="T72" fmla="*/ 3629 w 16996"/>
                <a:gd name="T73" fmla="*/ 3482 h 10399"/>
                <a:gd name="T74" fmla="*/ 3792 w 16996"/>
                <a:gd name="T75" fmla="*/ 5651 h 10399"/>
                <a:gd name="T76" fmla="*/ 3702 w 16996"/>
                <a:gd name="T77" fmla="*/ 6344 h 10399"/>
                <a:gd name="T78" fmla="*/ 3491 w 16996"/>
                <a:gd name="T79" fmla="*/ 6694 h 10399"/>
                <a:gd name="T80" fmla="*/ 3173 w 16996"/>
                <a:gd name="T81" fmla="*/ 6866 h 10399"/>
                <a:gd name="T82" fmla="*/ 2863 w 16996"/>
                <a:gd name="T83" fmla="*/ 6834 h 10399"/>
                <a:gd name="T84" fmla="*/ 2381 w 16996"/>
                <a:gd name="T85" fmla="*/ 6434 h 10399"/>
                <a:gd name="T86" fmla="*/ 1387 w 16996"/>
                <a:gd name="T87" fmla="*/ 5097 h 10399"/>
                <a:gd name="T88" fmla="*/ 310 w 16996"/>
                <a:gd name="T89" fmla="*/ 3393 h 10399"/>
                <a:gd name="T90" fmla="*/ 90 w 16996"/>
                <a:gd name="T91" fmla="*/ 3393 h 10399"/>
                <a:gd name="T92" fmla="*/ 0 w 16996"/>
                <a:gd name="T93" fmla="*/ 3547 h 10399"/>
                <a:gd name="T94" fmla="*/ 195 w 16996"/>
                <a:gd name="T95" fmla="*/ 4069 h 10399"/>
                <a:gd name="T96" fmla="*/ 2136 w 16996"/>
                <a:gd name="T97" fmla="*/ 8791 h 10399"/>
                <a:gd name="T98" fmla="*/ 2846 w 16996"/>
                <a:gd name="T99" fmla="*/ 10398 h 10399"/>
                <a:gd name="T100" fmla="*/ 3279 w 16996"/>
                <a:gd name="T101" fmla="*/ 10226 h 10399"/>
                <a:gd name="T102" fmla="*/ 5097 w 16996"/>
                <a:gd name="T103" fmla="*/ 9672 h 10399"/>
                <a:gd name="T104" fmla="*/ 7340 w 16996"/>
                <a:gd name="T105" fmla="*/ 9403 h 10399"/>
                <a:gd name="T106" fmla="*/ 9272 w 16996"/>
                <a:gd name="T107" fmla="*/ 9386 h 10399"/>
                <a:gd name="T108" fmla="*/ 11556 w 16996"/>
                <a:gd name="T109" fmla="*/ 9590 h 10399"/>
                <a:gd name="T110" fmla="*/ 13488 w 16996"/>
                <a:gd name="T111" fmla="*/ 10080 h 10399"/>
                <a:gd name="T112" fmla="*/ 14149 w 16996"/>
                <a:gd name="T113" fmla="*/ 10373 h 10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96" h="10399">
                  <a:moveTo>
                    <a:pt x="14296" y="10275"/>
                  </a:moveTo>
                  <a:lnTo>
                    <a:pt x="14296" y="10275"/>
                  </a:lnTo>
                  <a:lnTo>
                    <a:pt x="14875" y="8758"/>
                  </a:lnTo>
                  <a:lnTo>
                    <a:pt x="15225" y="7853"/>
                  </a:lnTo>
                  <a:lnTo>
                    <a:pt x="15601" y="6915"/>
                  </a:lnTo>
                  <a:lnTo>
                    <a:pt x="15976" y="5985"/>
                  </a:lnTo>
                  <a:lnTo>
                    <a:pt x="16335" y="5114"/>
                  </a:lnTo>
                  <a:lnTo>
                    <a:pt x="16661" y="4347"/>
                  </a:lnTo>
                  <a:lnTo>
                    <a:pt x="16938" y="3727"/>
                  </a:lnTo>
                  <a:lnTo>
                    <a:pt x="16938" y="3727"/>
                  </a:lnTo>
                  <a:lnTo>
                    <a:pt x="16970" y="3662"/>
                  </a:lnTo>
                  <a:lnTo>
                    <a:pt x="16987" y="3613"/>
                  </a:lnTo>
                  <a:lnTo>
                    <a:pt x="16995" y="3564"/>
                  </a:lnTo>
                  <a:lnTo>
                    <a:pt x="16995" y="3498"/>
                  </a:lnTo>
                  <a:lnTo>
                    <a:pt x="16995" y="3498"/>
                  </a:lnTo>
                  <a:lnTo>
                    <a:pt x="16987" y="3466"/>
                  </a:lnTo>
                  <a:lnTo>
                    <a:pt x="16979" y="3425"/>
                  </a:lnTo>
                  <a:lnTo>
                    <a:pt x="16955" y="3393"/>
                  </a:lnTo>
                  <a:lnTo>
                    <a:pt x="16930" y="3368"/>
                  </a:lnTo>
                  <a:lnTo>
                    <a:pt x="16897" y="3344"/>
                  </a:lnTo>
                  <a:lnTo>
                    <a:pt x="16857" y="3327"/>
                  </a:lnTo>
                  <a:lnTo>
                    <a:pt x="16824" y="3311"/>
                  </a:lnTo>
                  <a:lnTo>
                    <a:pt x="16784" y="3311"/>
                  </a:lnTo>
                  <a:lnTo>
                    <a:pt x="16784" y="3311"/>
                  </a:lnTo>
                  <a:lnTo>
                    <a:pt x="16750" y="3311"/>
                  </a:lnTo>
                  <a:lnTo>
                    <a:pt x="16718" y="3311"/>
                  </a:lnTo>
                  <a:lnTo>
                    <a:pt x="16686" y="3319"/>
                  </a:lnTo>
                  <a:lnTo>
                    <a:pt x="16653" y="3335"/>
                  </a:lnTo>
                  <a:lnTo>
                    <a:pt x="16620" y="3360"/>
                  </a:lnTo>
                  <a:lnTo>
                    <a:pt x="16596" y="3384"/>
                  </a:lnTo>
                  <a:lnTo>
                    <a:pt x="16571" y="3417"/>
                  </a:lnTo>
                  <a:lnTo>
                    <a:pt x="16547" y="3449"/>
                  </a:lnTo>
                  <a:lnTo>
                    <a:pt x="16547" y="3449"/>
                  </a:lnTo>
                  <a:lnTo>
                    <a:pt x="16082" y="4265"/>
                  </a:lnTo>
                  <a:lnTo>
                    <a:pt x="15846" y="4665"/>
                  </a:lnTo>
                  <a:lnTo>
                    <a:pt x="15609" y="5057"/>
                  </a:lnTo>
                  <a:lnTo>
                    <a:pt x="15364" y="5440"/>
                  </a:lnTo>
                  <a:lnTo>
                    <a:pt x="15120" y="5789"/>
                  </a:lnTo>
                  <a:lnTo>
                    <a:pt x="14997" y="5952"/>
                  </a:lnTo>
                  <a:lnTo>
                    <a:pt x="14867" y="6116"/>
                  </a:lnTo>
                  <a:lnTo>
                    <a:pt x="14745" y="6263"/>
                  </a:lnTo>
                  <a:lnTo>
                    <a:pt x="14614" y="6401"/>
                  </a:lnTo>
                  <a:lnTo>
                    <a:pt x="14614" y="6401"/>
                  </a:lnTo>
                  <a:lnTo>
                    <a:pt x="14476" y="6548"/>
                  </a:lnTo>
                  <a:lnTo>
                    <a:pt x="14402" y="6621"/>
                  </a:lnTo>
                  <a:lnTo>
                    <a:pt x="14320" y="6687"/>
                  </a:lnTo>
                  <a:lnTo>
                    <a:pt x="14239" y="6752"/>
                  </a:lnTo>
                  <a:lnTo>
                    <a:pt x="14149" y="6801"/>
                  </a:lnTo>
                  <a:lnTo>
                    <a:pt x="14100" y="6817"/>
                  </a:lnTo>
                  <a:lnTo>
                    <a:pt x="14051" y="6834"/>
                  </a:lnTo>
                  <a:lnTo>
                    <a:pt x="14002" y="6841"/>
                  </a:lnTo>
                  <a:lnTo>
                    <a:pt x="13953" y="6850"/>
                  </a:lnTo>
                  <a:lnTo>
                    <a:pt x="13953" y="6850"/>
                  </a:lnTo>
                  <a:lnTo>
                    <a:pt x="13896" y="6841"/>
                  </a:lnTo>
                  <a:lnTo>
                    <a:pt x="13839" y="6834"/>
                  </a:lnTo>
                  <a:lnTo>
                    <a:pt x="13790" y="6817"/>
                  </a:lnTo>
                  <a:lnTo>
                    <a:pt x="13733" y="6801"/>
                  </a:lnTo>
                  <a:lnTo>
                    <a:pt x="13676" y="6777"/>
                  </a:lnTo>
                  <a:lnTo>
                    <a:pt x="13627" y="6743"/>
                  </a:lnTo>
                  <a:lnTo>
                    <a:pt x="13570" y="6703"/>
                  </a:lnTo>
                  <a:lnTo>
                    <a:pt x="13521" y="6662"/>
                  </a:lnTo>
                  <a:lnTo>
                    <a:pt x="13480" y="6621"/>
                  </a:lnTo>
                  <a:lnTo>
                    <a:pt x="13431" y="6572"/>
                  </a:lnTo>
                  <a:lnTo>
                    <a:pt x="13399" y="6515"/>
                  </a:lnTo>
                  <a:lnTo>
                    <a:pt x="13358" y="6450"/>
                  </a:lnTo>
                  <a:lnTo>
                    <a:pt x="13333" y="6385"/>
                  </a:lnTo>
                  <a:lnTo>
                    <a:pt x="13309" y="6312"/>
                  </a:lnTo>
                  <a:lnTo>
                    <a:pt x="13284" y="6238"/>
                  </a:lnTo>
                  <a:lnTo>
                    <a:pt x="13277" y="6156"/>
                  </a:lnTo>
                  <a:lnTo>
                    <a:pt x="13277" y="6156"/>
                  </a:lnTo>
                  <a:lnTo>
                    <a:pt x="13252" y="5977"/>
                  </a:lnTo>
                  <a:lnTo>
                    <a:pt x="13236" y="5798"/>
                  </a:lnTo>
                  <a:lnTo>
                    <a:pt x="13219" y="5618"/>
                  </a:lnTo>
                  <a:lnTo>
                    <a:pt x="13219" y="5440"/>
                  </a:lnTo>
                  <a:lnTo>
                    <a:pt x="13219" y="5089"/>
                  </a:lnTo>
                  <a:lnTo>
                    <a:pt x="13236" y="4739"/>
                  </a:lnTo>
                  <a:lnTo>
                    <a:pt x="13260" y="4404"/>
                  </a:lnTo>
                  <a:lnTo>
                    <a:pt x="13284" y="4078"/>
                  </a:lnTo>
                  <a:lnTo>
                    <a:pt x="13358" y="3458"/>
                  </a:lnTo>
                  <a:lnTo>
                    <a:pt x="13358" y="3458"/>
                  </a:lnTo>
                  <a:lnTo>
                    <a:pt x="13358" y="3417"/>
                  </a:lnTo>
                  <a:lnTo>
                    <a:pt x="13350" y="3376"/>
                  </a:lnTo>
                  <a:lnTo>
                    <a:pt x="13333" y="3327"/>
                  </a:lnTo>
                  <a:lnTo>
                    <a:pt x="13317" y="3278"/>
                  </a:lnTo>
                  <a:lnTo>
                    <a:pt x="13292" y="3238"/>
                  </a:lnTo>
                  <a:lnTo>
                    <a:pt x="13252" y="3197"/>
                  </a:lnTo>
                  <a:lnTo>
                    <a:pt x="13211" y="3172"/>
                  </a:lnTo>
                  <a:lnTo>
                    <a:pt x="13170" y="3156"/>
                  </a:lnTo>
                  <a:lnTo>
                    <a:pt x="13170" y="3156"/>
                  </a:lnTo>
                  <a:lnTo>
                    <a:pt x="13130" y="3164"/>
                  </a:lnTo>
                  <a:lnTo>
                    <a:pt x="13089" y="3172"/>
                  </a:lnTo>
                  <a:lnTo>
                    <a:pt x="13048" y="3189"/>
                  </a:lnTo>
                  <a:lnTo>
                    <a:pt x="13007" y="3205"/>
                  </a:lnTo>
                  <a:lnTo>
                    <a:pt x="12966" y="3238"/>
                  </a:lnTo>
                  <a:lnTo>
                    <a:pt x="12934" y="3270"/>
                  </a:lnTo>
                  <a:lnTo>
                    <a:pt x="12901" y="3303"/>
                  </a:lnTo>
                  <a:lnTo>
                    <a:pt x="12885" y="3352"/>
                  </a:lnTo>
                  <a:lnTo>
                    <a:pt x="12885" y="3352"/>
                  </a:lnTo>
                  <a:lnTo>
                    <a:pt x="12771" y="3678"/>
                  </a:lnTo>
                  <a:lnTo>
                    <a:pt x="12656" y="3996"/>
                  </a:lnTo>
                  <a:lnTo>
                    <a:pt x="12526" y="4298"/>
                  </a:lnTo>
                  <a:lnTo>
                    <a:pt x="12396" y="4600"/>
                  </a:lnTo>
                  <a:lnTo>
                    <a:pt x="12249" y="4886"/>
                  </a:lnTo>
                  <a:lnTo>
                    <a:pt x="12085" y="5163"/>
                  </a:lnTo>
                  <a:lnTo>
                    <a:pt x="11906" y="5432"/>
                  </a:lnTo>
                  <a:lnTo>
                    <a:pt x="11816" y="5562"/>
                  </a:lnTo>
                  <a:lnTo>
                    <a:pt x="11711" y="5691"/>
                  </a:lnTo>
                  <a:lnTo>
                    <a:pt x="11711" y="5691"/>
                  </a:lnTo>
                  <a:lnTo>
                    <a:pt x="11621" y="5806"/>
                  </a:lnTo>
                  <a:lnTo>
                    <a:pt x="11532" y="5904"/>
                  </a:lnTo>
                  <a:lnTo>
                    <a:pt x="11434" y="5994"/>
                  </a:lnTo>
                  <a:lnTo>
                    <a:pt x="11327" y="6058"/>
                  </a:lnTo>
                  <a:lnTo>
                    <a:pt x="11213" y="6116"/>
                  </a:lnTo>
                  <a:lnTo>
                    <a:pt x="11099" y="6156"/>
                  </a:lnTo>
                  <a:lnTo>
                    <a:pt x="10977" y="6181"/>
                  </a:lnTo>
                  <a:lnTo>
                    <a:pt x="10854" y="6181"/>
                  </a:lnTo>
                  <a:lnTo>
                    <a:pt x="10854" y="6181"/>
                  </a:lnTo>
                  <a:lnTo>
                    <a:pt x="10732" y="6173"/>
                  </a:lnTo>
                  <a:lnTo>
                    <a:pt x="10602" y="6148"/>
                  </a:lnTo>
                  <a:lnTo>
                    <a:pt x="10479" y="6099"/>
                  </a:lnTo>
                  <a:lnTo>
                    <a:pt x="10357" y="6043"/>
                  </a:lnTo>
                  <a:lnTo>
                    <a:pt x="10242" y="5969"/>
                  </a:lnTo>
                  <a:lnTo>
                    <a:pt x="10128" y="5879"/>
                  </a:lnTo>
                  <a:lnTo>
                    <a:pt x="10030" y="5773"/>
                  </a:lnTo>
                  <a:lnTo>
                    <a:pt x="9932" y="5659"/>
                  </a:lnTo>
                  <a:lnTo>
                    <a:pt x="9932" y="5659"/>
                  </a:lnTo>
                  <a:lnTo>
                    <a:pt x="9859" y="5554"/>
                  </a:lnTo>
                  <a:lnTo>
                    <a:pt x="9785" y="5432"/>
                  </a:lnTo>
                  <a:lnTo>
                    <a:pt x="9721" y="5302"/>
                  </a:lnTo>
                  <a:lnTo>
                    <a:pt x="9647" y="5163"/>
                  </a:lnTo>
                  <a:lnTo>
                    <a:pt x="9590" y="5016"/>
                  </a:lnTo>
                  <a:lnTo>
                    <a:pt x="9533" y="4861"/>
                  </a:lnTo>
                  <a:lnTo>
                    <a:pt x="9418" y="4526"/>
                  </a:lnTo>
                  <a:lnTo>
                    <a:pt x="9320" y="4176"/>
                  </a:lnTo>
                  <a:lnTo>
                    <a:pt x="9231" y="3800"/>
                  </a:lnTo>
                  <a:lnTo>
                    <a:pt x="9149" y="3417"/>
                  </a:lnTo>
                  <a:lnTo>
                    <a:pt x="9085" y="3026"/>
                  </a:lnTo>
                  <a:lnTo>
                    <a:pt x="9019" y="2634"/>
                  </a:lnTo>
                  <a:lnTo>
                    <a:pt x="8962" y="2235"/>
                  </a:lnTo>
                  <a:lnTo>
                    <a:pt x="8864" y="1476"/>
                  </a:lnTo>
                  <a:lnTo>
                    <a:pt x="8774" y="783"/>
                  </a:lnTo>
                  <a:lnTo>
                    <a:pt x="8701" y="196"/>
                  </a:lnTo>
                  <a:lnTo>
                    <a:pt x="8701" y="196"/>
                  </a:lnTo>
                  <a:lnTo>
                    <a:pt x="8693" y="155"/>
                  </a:lnTo>
                  <a:lnTo>
                    <a:pt x="8685" y="113"/>
                  </a:lnTo>
                  <a:lnTo>
                    <a:pt x="8669" y="81"/>
                  </a:lnTo>
                  <a:lnTo>
                    <a:pt x="8644" y="57"/>
                  </a:lnTo>
                  <a:lnTo>
                    <a:pt x="8620" y="32"/>
                  </a:lnTo>
                  <a:lnTo>
                    <a:pt x="8587" y="16"/>
                  </a:lnTo>
                  <a:lnTo>
                    <a:pt x="8546" y="0"/>
                  </a:lnTo>
                  <a:lnTo>
                    <a:pt x="8513" y="0"/>
                  </a:lnTo>
                  <a:lnTo>
                    <a:pt x="8513" y="0"/>
                  </a:lnTo>
                  <a:lnTo>
                    <a:pt x="8466" y="0"/>
                  </a:lnTo>
                  <a:lnTo>
                    <a:pt x="8417" y="16"/>
                  </a:lnTo>
                  <a:lnTo>
                    <a:pt x="8376" y="32"/>
                  </a:lnTo>
                  <a:lnTo>
                    <a:pt x="8335" y="57"/>
                  </a:lnTo>
                  <a:lnTo>
                    <a:pt x="8303" y="81"/>
                  </a:lnTo>
                  <a:lnTo>
                    <a:pt x="8278" y="113"/>
                  </a:lnTo>
                  <a:lnTo>
                    <a:pt x="8261" y="155"/>
                  </a:lnTo>
                  <a:lnTo>
                    <a:pt x="8254" y="196"/>
                  </a:lnTo>
                  <a:lnTo>
                    <a:pt x="8254" y="196"/>
                  </a:lnTo>
                  <a:lnTo>
                    <a:pt x="8188" y="783"/>
                  </a:lnTo>
                  <a:lnTo>
                    <a:pt x="8115" y="1476"/>
                  </a:lnTo>
                  <a:lnTo>
                    <a:pt x="8026" y="2243"/>
                  </a:lnTo>
                  <a:lnTo>
                    <a:pt x="7977" y="2634"/>
                  </a:lnTo>
                  <a:lnTo>
                    <a:pt x="7911" y="3033"/>
                  </a:lnTo>
                  <a:lnTo>
                    <a:pt x="7845" y="3425"/>
                  </a:lnTo>
                  <a:lnTo>
                    <a:pt x="7772" y="3809"/>
                  </a:lnTo>
                  <a:lnTo>
                    <a:pt x="7683" y="4184"/>
                  </a:lnTo>
                  <a:lnTo>
                    <a:pt x="7585" y="4534"/>
                  </a:lnTo>
                  <a:lnTo>
                    <a:pt x="7536" y="4705"/>
                  </a:lnTo>
                  <a:lnTo>
                    <a:pt x="7478" y="4861"/>
                  </a:lnTo>
                  <a:lnTo>
                    <a:pt x="7422" y="5016"/>
                  </a:lnTo>
                  <a:lnTo>
                    <a:pt x="7356" y="5163"/>
                  </a:lnTo>
                  <a:lnTo>
                    <a:pt x="7292" y="5302"/>
                  </a:lnTo>
                  <a:lnTo>
                    <a:pt x="7226" y="5432"/>
                  </a:lnTo>
                  <a:lnTo>
                    <a:pt x="7153" y="5554"/>
                  </a:lnTo>
                  <a:lnTo>
                    <a:pt x="7079" y="5667"/>
                  </a:lnTo>
                  <a:lnTo>
                    <a:pt x="7079" y="5667"/>
                  </a:lnTo>
                  <a:lnTo>
                    <a:pt x="6973" y="5781"/>
                  </a:lnTo>
                  <a:lnTo>
                    <a:pt x="6859" y="5879"/>
                  </a:lnTo>
                  <a:lnTo>
                    <a:pt x="6753" y="5969"/>
                  </a:lnTo>
                  <a:lnTo>
                    <a:pt x="6639" y="6043"/>
                  </a:lnTo>
                  <a:lnTo>
                    <a:pt x="6524" y="6107"/>
                  </a:lnTo>
                  <a:lnTo>
                    <a:pt x="6402" y="6148"/>
                  </a:lnTo>
                  <a:lnTo>
                    <a:pt x="6288" y="6181"/>
                  </a:lnTo>
                  <a:lnTo>
                    <a:pt x="6157" y="6189"/>
                  </a:lnTo>
                  <a:lnTo>
                    <a:pt x="6157" y="6189"/>
                  </a:lnTo>
                  <a:lnTo>
                    <a:pt x="6019" y="6181"/>
                  </a:lnTo>
                  <a:lnTo>
                    <a:pt x="5888" y="6156"/>
                  </a:lnTo>
                  <a:lnTo>
                    <a:pt x="5774" y="6116"/>
                  </a:lnTo>
                  <a:lnTo>
                    <a:pt x="5668" y="6058"/>
                  </a:lnTo>
                  <a:lnTo>
                    <a:pt x="5562" y="5985"/>
                  </a:lnTo>
                  <a:lnTo>
                    <a:pt x="5472" y="5904"/>
                  </a:lnTo>
                  <a:lnTo>
                    <a:pt x="5374" y="5814"/>
                  </a:lnTo>
                  <a:lnTo>
                    <a:pt x="5285" y="5716"/>
                  </a:lnTo>
                  <a:lnTo>
                    <a:pt x="5285" y="5716"/>
                  </a:lnTo>
                  <a:lnTo>
                    <a:pt x="5089" y="5456"/>
                  </a:lnTo>
                  <a:lnTo>
                    <a:pt x="4918" y="5187"/>
                  </a:lnTo>
                  <a:lnTo>
                    <a:pt x="4755" y="4910"/>
                  </a:lnTo>
                  <a:lnTo>
                    <a:pt x="4608" y="4624"/>
                  </a:lnTo>
                  <a:lnTo>
                    <a:pt x="4469" y="4330"/>
                  </a:lnTo>
                  <a:lnTo>
                    <a:pt x="4347" y="4029"/>
                  </a:lnTo>
                  <a:lnTo>
                    <a:pt x="4233" y="3711"/>
                  </a:lnTo>
                  <a:lnTo>
                    <a:pt x="4118" y="3384"/>
                  </a:lnTo>
                  <a:lnTo>
                    <a:pt x="4118" y="3384"/>
                  </a:lnTo>
                  <a:lnTo>
                    <a:pt x="4094" y="3335"/>
                  </a:lnTo>
                  <a:lnTo>
                    <a:pt x="4062" y="3295"/>
                  </a:lnTo>
                  <a:lnTo>
                    <a:pt x="4029" y="3262"/>
                  </a:lnTo>
                  <a:lnTo>
                    <a:pt x="3988" y="3238"/>
                  </a:lnTo>
                  <a:lnTo>
                    <a:pt x="3947" y="3213"/>
                  </a:lnTo>
                  <a:lnTo>
                    <a:pt x="3898" y="3205"/>
                  </a:lnTo>
                  <a:lnTo>
                    <a:pt x="3825" y="3197"/>
                  </a:lnTo>
                  <a:lnTo>
                    <a:pt x="3825" y="3197"/>
                  </a:lnTo>
                  <a:lnTo>
                    <a:pt x="3776" y="3205"/>
                  </a:lnTo>
                  <a:lnTo>
                    <a:pt x="3736" y="3229"/>
                  </a:lnTo>
                  <a:lnTo>
                    <a:pt x="3702" y="3262"/>
                  </a:lnTo>
                  <a:lnTo>
                    <a:pt x="3678" y="3303"/>
                  </a:lnTo>
                  <a:lnTo>
                    <a:pt x="3653" y="3352"/>
                  </a:lnTo>
                  <a:lnTo>
                    <a:pt x="3646" y="3401"/>
                  </a:lnTo>
                  <a:lnTo>
                    <a:pt x="3629" y="3482"/>
                  </a:lnTo>
                  <a:lnTo>
                    <a:pt x="3629" y="3482"/>
                  </a:lnTo>
                  <a:lnTo>
                    <a:pt x="3711" y="4102"/>
                  </a:lnTo>
                  <a:lnTo>
                    <a:pt x="3743" y="4428"/>
                  </a:lnTo>
                  <a:lnTo>
                    <a:pt x="3776" y="4771"/>
                  </a:lnTo>
                  <a:lnTo>
                    <a:pt x="3792" y="5121"/>
                  </a:lnTo>
                  <a:lnTo>
                    <a:pt x="3800" y="5473"/>
                  </a:lnTo>
                  <a:lnTo>
                    <a:pt x="3792" y="5651"/>
                  </a:lnTo>
                  <a:lnTo>
                    <a:pt x="3776" y="5830"/>
                  </a:lnTo>
                  <a:lnTo>
                    <a:pt x="3760" y="6009"/>
                  </a:lnTo>
                  <a:lnTo>
                    <a:pt x="3736" y="6197"/>
                  </a:lnTo>
                  <a:lnTo>
                    <a:pt x="3736" y="6197"/>
                  </a:lnTo>
                  <a:lnTo>
                    <a:pt x="3719" y="6271"/>
                  </a:lnTo>
                  <a:lnTo>
                    <a:pt x="3702" y="6344"/>
                  </a:lnTo>
                  <a:lnTo>
                    <a:pt x="3678" y="6417"/>
                  </a:lnTo>
                  <a:lnTo>
                    <a:pt x="3646" y="6483"/>
                  </a:lnTo>
                  <a:lnTo>
                    <a:pt x="3613" y="6548"/>
                  </a:lnTo>
                  <a:lnTo>
                    <a:pt x="3572" y="6597"/>
                  </a:lnTo>
                  <a:lnTo>
                    <a:pt x="3531" y="6654"/>
                  </a:lnTo>
                  <a:lnTo>
                    <a:pt x="3491" y="6694"/>
                  </a:lnTo>
                  <a:lnTo>
                    <a:pt x="3442" y="6736"/>
                  </a:lnTo>
                  <a:lnTo>
                    <a:pt x="3393" y="6777"/>
                  </a:lnTo>
                  <a:lnTo>
                    <a:pt x="3335" y="6801"/>
                  </a:lnTo>
                  <a:lnTo>
                    <a:pt x="3286" y="6826"/>
                  </a:lnTo>
                  <a:lnTo>
                    <a:pt x="3230" y="6850"/>
                  </a:lnTo>
                  <a:lnTo>
                    <a:pt x="3173" y="6866"/>
                  </a:lnTo>
                  <a:lnTo>
                    <a:pt x="3115" y="6875"/>
                  </a:lnTo>
                  <a:lnTo>
                    <a:pt x="3066" y="6875"/>
                  </a:lnTo>
                  <a:lnTo>
                    <a:pt x="3066" y="6875"/>
                  </a:lnTo>
                  <a:lnTo>
                    <a:pt x="3009" y="6875"/>
                  </a:lnTo>
                  <a:lnTo>
                    <a:pt x="2960" y="6866"/>
                  </a:lnTo>
                  <a:lnTo>
                    <a:pt x="2863" y="6834"/>
                  </a:lnTo>
                  <a:lnTo>
                    <a:pt x="2773" y="6792"/>
                  </a:lnTo>
                  <a:lnTo>
                    <a:pt x="2683" y="6736"/>
                  </a:lnTo>
                  <a:lnTo>
                    <a:pt x="2610" y="6670"/>
                  </a:lnTo>
                  <a:lnTo>
                    <a:pt x="2528" y="6597"/>
                  </a:lnTo>
                  <a:lnTo>
                    <a:pt x="2381" y="6434"/>
                  </a:lnTo>
                  <a:lnTo>
                    <a:pt x="2381" y="6434"/>
                  </a:lnTo>
                  <a:lnTo>
                    <a:pt x="2251" y="6295"/>
                  </a:lnTo>
                  <a:lnTo>
                    <a:pt x="2129" y="6148"/>
                  </a:lnTo>
                  <a:lnTo>
                    <a:pt x="1998" y="5994"/>
                  </a:lnTo>
                  <a:lnTo>
                    <a:pt x="1876" y="5822"/>
                  </a:lnTo>
                  <a:lnTo>
                    <a:pt x="1631" y="5473"/>
                  </a:lnTo>
                  <a:lnTo>
                    <a:pt x="1387" y="5097"/>
                  </a:lnTo>
                  <a:lnTo>
                    <a:pt x="1150" y="4714"/>
                  </a:lnTo>
                  <a:lnTo>
                    <a:pt x="913" y="4306"/>
                  </a:lnTo>
                  <a:lnTo>
                    <a:pt x="440" y="3498"/>
                  </a:lnTo>
                  <a:lnTo>
                    <a:pt x="440" y="3498"/>
                  </a:lnTo>
                  <a:lnTo>
                    <a:pt x="375" y="3433"/>
                  </a:lnTo>
                  <a:lnTo>
                    <a:pt x="310" y="3393"/>
                  </a:lnTo>
                  <a:lnTo>
                    <a:pt x="261" y="3368"/>
                  </a:lnTo>
                  <a:lnTo>
                    <a:pt x="195" y="3360"/>
                  </a:lnTo>
                  <a:lnTo>
                    <a:pt x="195" y="3360"/>
                  </a:lnTo>
                  <a:lnTo>
                    <a:pt x="163" y="3360"/>
                  </a:lnTo>
                  <a:lnTo>
                    <a:pt x="122" y="3376"/>
                  </a:lnTo>
                  <a:lnTo>
                    <a:pt x="90" y="3393"/>
                  </a:lnTo>
                  <a:lnTo>
                    <a:pt x="65" y="3417"/>
                  </a:lnTo>
                  <a:lnTo>
                    <a:pt x="41" y="3442"/>
                  </a:lnTo>
                  <a:lnTo>
                    <a:pt x="24" y="3474"/>
                  </a:lnTo>
                  <a:lnTo>
                    <a:pt x="9" y="3506"/>
                  </a:lnTo>
                  <a:lnTo>
                    <a:pt x="0" y="3547"/>
                  </a:lnTo>
                  <a:lnTo>
                    <a:pt x="0" y="3547"/>
                  </a:lnTo>
                  <a:lnTo>
                    <a:pt x="0" y="3613"/>
                  </a:lnTo>
                  <a:lnTo>
                    <a:pt x="9" y="3670"/>
                  </a:lnTo>
                  <a:lnTo>
                    <a:pt x="24" y="3727"/>
                  </a:lnTo>
                  <a:lnTo>
                    <a:pt x="57" y="3784"/>
                  </a:lnTo>
                  <a:lnTo>
                    <a:pt x="57" y="3784"/>
                  </a:lnTo>
                  <a:lnTo>
                    <a:pt x="195" y="4069"/>
                  </a:lnTo>
                  <a:lnTo>
                    <a:pt x="342" y="4404"/>
                  </a:lnTo>
                  <a:lnTo>
                    <a:pt x="677" y="5163"/>
                  </a:lnTo>
                  <a:lnTo>
                    <a:pt x="1035" y="6034"/>
                  </a:lnTo>
                  <a:lnTo>
                    <a:pt x="1411" y="6956"/>
                  </a:lnTo>
                  <a:lnTo>
                    <a:pt x="1778" y="7894"/>
                  </a:lnTo>
                  <a:lnTo>
                    <a:pt x="2136" y="8791"/>
                  </a:lnTo>
                  <a:lnTo>
                    <a:pt x="2716" y="10308"/>
                  </a:lnTo>
                  <a:lnTo>
                    <a:pt x="2716" y="10308"/>
                  </a:lnTo>
                  <a:lnTo>
                    <a:pt x="2740" y="10341"/>
                  </a:lnTo>
                  <a:lnTo>
                    <a:pt x="2773" y="10365"/>
                  </a:lnTo>
                  <a:lnTo>
                    <a:pt x="2806" y="10390"/>
                  </a:lnTo>
                  <a:lnTo>
                    <a:pt x="2846" y="10398"/>
                  </a:lnTo>
                  <a:lnTo>
                    <a:pt x="2887" y="10398"/>
                  </a:lnTo>
                  <a:lnTo>
                    <a:pt x="2936" y="10390"/>
                  </a:lnTo>
                  <a:lnTo>
                    <a:pt x="2985" y="10373"/>
                  </a:lnTo>
                  <a:lnTo>
                    <a:pt x="3042" y="10349"/>
                  </a:lnTo>
                  <a:lnTo>
                    <a:pt x="3042" y="10349"/>
                  </a:lnTo>
                  <a:lnTo>
                    <a:pt x="3279" y="10226"/>
                  </a:lnTo>
                  <a:lnTo>
                    <a:pt x="3540" y="10112"/>
                  </a:lnTo>
                  <a:lnTo>
                    <a:pt x="3817" y="10006"/>
                  </a:lnTo>
                  <a:lnTo>
                    <a:pt x="4111" y="9908"/>
                  </a:lnTo>
                  <a:lnTo>
                    <a:pt x="4429" y="9827"/>
                  </a:lnTo>
                  <a:lnTo>
                    <a:pt x="4755" y="9746"/>
                  </a:lnTo>
                  <a:lnTo>
                    <a:pt x="5097" y="9672"/>
                  </a:lnTo>
                  <a:lnTo>
                    <a:pt x="5456" y="9607"/>
                  </a:lnTo>
                  <a:lnTo>
                    <a:pt x="5823" y="9550"/>
                  </a:lnTo>
                  <a:lnTo>
                    <a:pt x="6190" y="9501"/>
                  </a:lnTo>
                  <a:lnTo>
                    <a:pt x="6565" y="9460"/>
                  </a:lnTo>
                  <a:lnTo>
                    <a:pt x="6949" y="9428"/>
                  </a:lnTo>
                  <a:lnTo>
                    <a:pt x="7340" y="9403"/>
                  </a:lnTo>
                  <a:lnTo>
                    <a:pt x="7723" y="9386"/>
                  </a:lnTo>
                  <a:lnTo>
                    <a:pt x="8107" y="9370"/>
                  </a:lnTo>
                  <a:lnTo>
                    <a:pt x="8490" y="9370"/>
                  </a:lnTo>
                  <a:lnTo>
                    <a:pt x="8490" y="9370"/>
                  </a:lnTo>
                  <a:lnTo>
                    <a:pt x="8880" y="9370"/>
                  </a:lnTo>
                  <a:lnTo>
                    <a:pt x="9272" y="9386"/>
                  </a:lnTo>
                  <a:lnTo>
                    <a:pt x="9663" y="9403"/>
                  </a:lnTo>
                  <a:lnTo>
                    <a:pt x="10055" y="9428"/>
                  </a:lnTo>
                  <a:lnTo>
                    <a:pt x="10438" y="9452"/>
                  </a:lnTo>
                  <a:lnTo>
                    <a:pt x="10822" y="9492"/>
                  </a:lnTo>
                  <a:lnTo>
                    <a:pt x="11197" y="9541"/>
                  </a:lnTo>
                  <a:lnTo>
                    <a:pt x="11556" y="9590"/>
                  </a:lnTo>
                  <a:lnTo>
                    <a:pt x="11914" y="9656"/>
                  </a:lnTo>
                  <a:lnTo>
                    <a:pt x="12257" y="9721"/>
                  </a:lnTo>
                  <a:lnTo>
                    <a:pt x="12592" y="9802"/>
                  </a:lnTo>
                  <a:lnTo>
                    <a:pt x="12910" y="9884"/>
                  </a:lnTo>
                  <a:lnTo>
                    <a:pt x="13203" y="9974"/>
                  </a:lnTo>
                  <a:lnTo>
                    <a:pt x="13488" y="10080"/>
                  </a:lnTo>
                  <a:lnTo>
                    <a:pt x="13749" y="10194"/>
                  </a:lnTo>
                  <a:lnTo>
                    <a:pt x="13994" y="10308"/>
                  </a:lnTo>
                  <a:lnTo>
                    <a:pt x="13994" y="10308"/>
                  </a:lnTo>
                  <a:lnTo>
                    <a:pt x="14051" y="10341"/>
                  </a:lnTo>
                  <a:lnTo>
                    <a:pt x="14100" y="10365"/>
                  </a:lnTo>
                  <a:lnTo>
                    <a:pt x="14149" y="10373"/>
                  </a:lnTo>
                  <a:lnTo>
                    <a:pt x="14190" y="10365"/>
                  </a:lnTo>
                  <a:lnTo>
                    <a:pt x="14222" y="10349"/>
                  </a:lnTo>
                  <a:lnTo>
                    <a:pt x="14255" y="10332"/>
                  </a:lnTo>
                  <a:lnTo>
                    <a:pt x="14280" y="10308"/>
                  </a:lnTo>
                  <a:lnTo>
                    <a:pt x="14296" y="10275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3108325" y="5287963"/>
              <a:ext cx="3951288" cy="1112837"/>
            </a:xfrm>
            <a:custGeom>
              <a:avLst/>
              <a:gdLst>
                <a:gd name="T0" fmla="*/ 5065 w 10978"/>
                <a:gd name="T1" fmla="*/ 2389 h 3092"/>
                <a:gd name="T2" fmla="*/ 3866 w 10978"/>
                <a:gd name="T3" fmla="*/ 2332 h 3092"/>
                <a:gd name="T4" fmla="*/ 2740 w 10978"/>
                <a:gd name="T5" fmla="*/ 2210 h 3092"/>
                <a:gd name="T6" fmla="*/ 1803 w 10978"/>
                <a:gd name="T7" fmla="*/ 2031 h 3092"/>
                <a:gd name="T8" fmla="*/ 1240 w 10978"/>
                <a:gd name="T9" fmla="*/ 1851 h 3092"/>
                <a:gd name="T10" fmla="*/ 1020 w 10978"/>
                <a:gd name="T11" fmla="*/ 1729 h 3092"/>
                <a:gd name="T12" fmla="*/ 922 w 10978"/>
                <a:gd name="T13" fmla="*/ 1607 h 3092"/>
                <a:gd name="T14" fmla="*/ 922 w 10978"/>
                <a:gd name="T15" fmla="*/ 1517 h 3092"/>
                <a:gd name="T16" fmla="*/ 1020 w 10978"/>
                <a:gd name="T17" fmla="*/ 1395 h 3092"/>
                <a:gd name="T18" fmla="*/ 1232 w 10978"/>
                <a:gd name="T19" fmla="*/ 1280 h 3092"/>
                <a:gd name="T20" fmla="*/ 1794 w 10978"/>
                <a:gd name="T21" fmla="*/ 1101 h 3092"/>
                <a:gd name="T22" fmla="*/ 2740 w 10978"/>
                <a:gd name="T23" fmla="*/ 922 h 3092"/>
                <a:gd name="T24" fmla="*/ 3866 w 10978"/>
                <a:gd name="T25" fmla="*/ 799 h 3092"/>
                <a:gd name="T26" fmla="*/ 5065 w 10978"/>
                <a:gd name="T27" fmla="*/ 726 h 3092"/>
                <a:gd name="T28" fmla="*/ 5863 w 10978"/>
                <a:gd name="T29" fmla="*/ 726 h 3092"/>
                <a:gd name="T30" fmla="*/ 7078 w 10978"/>
                <a:gd name="T31" fmla="*/ 783 h 3092"/>
                <a:gd name="T32" fmla="*/ 8212 w 10978"/>
                <a:gd name="T33" fmla="*/ 905 h 3092"/>
                <a:gd name="T34" fmla="*/ 9158 w 10978"/>
                <a:gd name="T35" fmla="*/ 1076 h 3092"/>
                <a:gd name="T36" fmla="*/ 9810 w 10978"/>
                <a:gd name="T37" fmla="*/ 1280 h 3092"/>
                <a:gd name="T38" fmla="*/ 9990 w 10978"/>
                <a:gd name="T39" fmla="*/ 1387 h 3092"/>
                <a:gd name="T40" fmla="*/ 10055 w 10978"/>
                <a:gd name="T41" fmla="*/ 1500 h 3092"/>
                <a:gd name="T42" fmla="*/ 10022 w 10978"/>
                <a:gd name="T43" fmla="*/ 1598 h 3092"/>
                <a:gd name="T44" fmla="*/ 9883 w 10978"/>
                <a:gd name="T45" fmla="*/ 1729 h 3092"/>
                <a:gd name="T46" fmla="*/ 9639 w 10978"/>
                <a:gd name="T47" fmla="*/ 1851 h 3092"/>
                <a:gd name="T48" fmla="*/ 8872 w 10978"/>
                <a:gd name="T49" fmla="*/ 2080 h 3092"/>
                <a:gd name="T50" fmla="*/ 7853 w 10978"/>
                <a:gd name="T51" fmla="*/ 2251 h 3092"/>
                <a:gd name="T52" fmla="*/ 6679 w 10978"/>
                <a:gd name="T53" fmla="*/ 2357 h 3092"/>
                <a:gd name="T54" fmla="*/ 5463 w 10978"/>
                <a:gd name="T55" fmla="*/ 2398 h 3092"/>
                <a:gd name="T56" fmla="*/ 5057 w 10978"/>
                <a:gd name="T57" fmla="*/ 0 h 3092"/>
                <a:gd name="T58" fmla="*/ 3719 w 10978"/>
                <a:gd name="T59" fmla="*/ 73 h 3092"/>
                <a:gd name="T60" fmla="*/ 2365 w 10978"/>
                <a:gd name="T61" fmla="*/ 252 h 3092"/>
                <a:gd name="T62" fmla="*/ 1541 w 10978"/>
                <a:gd name="T63" fmla="*/ 432 h 3092"/>
                <a:gd name="T64" fmla="*/ 995 w 10978"/>
                <a:gd name="T65" fmla="*/ 611 h 3092"/>
                <a:gd name="T66" fmla="*/ 555 w 10978"/>
                <a:gd name="T67" fmla="*/ 815 h 3092"/>
                <a:gd name="T68" fmla="*/ 220 w 10978"/>
                <a:gd name="T69" fmla="*/ 1060 h 3092"/>
                <a:gd name="T70" fmla="*/ 33 w 10978"/>
                <a:gd name="T71" fmla="*/ 1338 h 3092"/>
                <a:gd name="T72" fmla="*/ 0 w 10978"/>
                <a:gd name="T73" fmla="*/ 1549 h 3092"/>
                <a:gd name="T74" fmla="*/ 9 w 10978"/>
                <a:gd name="T75" fmla="*/ 1656 h 3092"/>
                <a:gd name="T76" fmla="*/ 147 w 10978"/>
                <a:gd name="T77" fmla="*/ 1957 h 3092"/>
                <a:gd name="T78" fmla="*/ 432 w 10978"/>
                <a:gd name="T79" fmla="*/ 2218 h 3092"/>
                <a:gd name="T80" fmla="*/ 840 w 10978"/>
                <a:gd name="T81" fmla="*/ 2438 h 3092"/>
                <a:gd name="T82" fmla="*/ 1354 w 10978"/>
                <a:gd name="T83" fmla="*/ 2626 h 3092"/>
                <a:gd name="T84" fmla="*/ 1949 w 10978"/>
                <a:gd name="T85" fmla="*/ 2773 h 3092"/>
                <a:gd name="T86" fmla="*/ 3271 w 10978"/>
                <a:gd name="T87" fmla="*/ 2976 h 3092"/>
                <a:gd name="T88" fmla="*/ 4632 w 10978"/>
                <a:gd name="T89" fmla="*/ 3074 h 3092"/>
                <a:gd name="T90" fmla="*/ 5471 w 10978"/>
                <a:gd name="T91" fmla="*/ 3091 h 3092"/>
                <a:gd name="T92" fmla="*/ 6768 w 10978"/>
                <a:gd name="T93" fmla="*/ 3042 h 3092"/>
                <a:gd name="T94" fmla="*/ 8147 w 10978"/>
                <a:gd name="T95" fmla="*/ 2912 h 3092"/>
                <a:gd name="T96" fmla="*/ 9231 w 10978"/>
                <a:gd name="T97" fmla="*/ 2707 h 3092"/>
                <a:gd name="T98" fmla="*/ 9802 w 10978"/>
                <a:gd name="T99" fmla="*/ 2545 h 3092"/>
                <a:gd name="T100" fmla="*/ 10284 w 10978"/>
                <a:gd name="T101" fmla="*/ 2340 h 3092"/>
                <a:gd name="T102" fmla="*/ 10651 w 10978"/>
                <a:gd name="T103" fmla="*/ 2104 h 3092"/>
                <a:gd name="T104" fmla="*/ 10895 w 10978"/>
                <a:gd name="T105" fmla="*/ 1827 h 3092"/>
                <a:gd name="T106" fmla="*/ 10977 w 10978"/>
                <a:gd name="T107" fmla="*/ 1558 h 3092"/>
                <a:gd name="T108" fmla="*/ 10977 w 10978"/>
                <a:gd name="T109" fmla="*/ 1451 h 3092"/>
                <a:gd name="T110" fmla="*/ 10886 w 10978"/>
                <a:gd name="T111" fmla="*/ 1199 h 3092"/>
                <a:gd name="T112" fmla="*/ 10651 w 10978"/>
                <a:gd name="T113" fmla="*/ 937 h 3092"/>
                <a:gd name="T114" fmla="*/ 10275 w 10978"/>
                <a:gd name="T115" fmla="*/ 709 h 3092"/>
                <a:gd name="T116" fmla="*/ 9794 w 10978"/>
                <a:gd name="T117" fmla="*/ 521 h 3092"/>
                <a:gd name="T118" fmla="*/ 9223 w 10978"/>
                <a:gd name="T119" fmla="*/ 359 h 3092"/>
                <a:gd name="T120" fmla="*/ 8138 w 10978"/>
                <a:gd name="T121" fmla="*/ 163 h 3092"/>
                <a:gd name="T122" fmla="*/ 6760 w 10978"/>
                <a:gd name="T123" fmla="*/ 32 h 3092"/>
                <a:gd name="T124" fmla="*/ 5463 w 10978"/>
                <a:gd name="T125" fmla="*/ 0 h 3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78" h="3092">
                  <a:moveTo>
                    <a:pt x="5463" y="2398"/>
                  </a:moveTo>
                  <a:lnTo>
                    <a:pt x="5463" y="2398"/>
                  </a:lnTo>
                  <a:lnTo>
                    <a:pt x="5065" y="2389"/>
                  </a:lnTo>
                  <a:lnTo>
                    <a:pt x="4665" y="2381"/>
                  </a:lnTo>
                  <a:lnTo>
                    <a:pt x="4265" y="2357"/>
                  </a:lnTo>
                  <a:lnTo>
                    <a:pt x="3866" y="2332"/>
                  </a:lnTo>
                  <a:lnTo>
                    <a:pt x="3482" y="2300"/>
                  </a:lnTo>
                  <a:lnTo>
                    <a:pt x="3107" y="2259"/>
                  </a:lnTo>
                  <a:lnTo>
                    <a:pt x="2740" y="2210"/>
                  </a:lnTo>
                  <a:lnTo>
                    <a:pt x="2405" y="2153"/>
                  </a:lnTo>
                  <a:lnTo>
                    <a:pt x="2087" y="2096"/>
                  </a:lnTo>
                  <a:lnTo>
                    <a:pt x="1803" y="2031"/>
                  </a:lnTo>
                  <a:lnTo>
                    <a:pt x="1550" y="1965"/>
                  </a:lnTo>
                  <a:lnTo>
                    <a:pt x="1330" y="1892"/>
                  </a:lnTo>
                  <a:lnTo>
                    <a:pt x="1240" y="1851"/>
                  </a:lnTo>
                  <a:lnTo>
                    <a:pt x="1150" y="1811"/>
                  </a:lnTo>
                  <a:lnTo>
                    <a:pt x="1085" y="1769"/>
                  </a:lnTo>
                  <a:lnTo>
                    <a:pt x="1020" y="1729"/>
                  </a:lnTo>
                  <a:lnTo>
                    <a:pt x="978" y="1688"/>
                  </a:lnTo>
                  <a:lnTo>
                    <a:pt x="946" y="1647"/>
                  </a:lnTo>
                  <a:lnTo>
                    <a:pt x="922" y="1607"/>
                  </a:lnTo>
                  <a:lnTo>
                    <a:pt x="914" y="1558"/>
                  </a:lnTo>
                  <a:lnTo>
                    <a:pt x="914" y="1558"/>
                  </a:lnTo>
                  <a:lnTo>
                    <a:pt x="922" y="1517"/>
                  </a:lnTo>
                  <a:lnTo>
                    <a:pt x="946" y="1476"/>
                  </a:lnTo>
                  <a:lnTo>
                    <a:pt x="978" y="1436"/>
                  </a:lnTo>
                  <a:lnTo>
                    <a:pt x="1020" y="1395"/>
                  </a:lnTo>
                  <a:lnTo>
                    <a:pt x="1085" y="1353"/>
                  </a:lnTo>
                  <a:lnTo>
                    <a:pt x="1150" y="1321"/>
                  </a:lnTo>
                  <a:lnTo>
                    <a:pt x="1232" y="1280"/>
                  </a:lnTo>
                  <a:lnTo>
                    <a:pt x="1330" y="1240"/>
                  </a:lnTo>
                  <a:lnTo>
                    <a:pt x="1541" y="1167"/>
                  </a:lnTo>
                  <a:lnTo>
                    <a:pt x="1794" y="1101"/>
                  </a:lnTo>
                  <a:lnTo>
                    <a:pt x="2087" y="1035"/>
                  </a:lnTo>
                  <a:lnTo>
                    <a:pt x="2398" y="979"/>
                  </a:lnTo>
                  <a:lnTo>
                    <a:pt x="2740" y="922"/>
                  </a:lnTo>
                  <a:lnTo>
                    <a:pt x="3099" y="873"/>
                  </a:lnTo>
                  <a:lnTo>
                    <a:pt x="3474" y="832"/>
                  </a:lnTo>
                  <a:lnTo>
                    <a:pt x="3866" y="799"/>
                  </a:lnTo>
                  <a:lnTo>
                    <a:pt x="4265" y="766"/>
                  </a:lnTo>
                  <a:lnTo>
                    <a:pt x="4665" y="742"/>
                  </a:lnTo>
                  <a:lnTo>
                    <a:pt x="5065" y="726"/>
                  </a:lnTo>
                  <a:lnTo>
                    <a:pt x="5463" y="726"/>
                  </a:lnTo>
                  <a:lnTo>
                    <a:pt x="5463" y="726"/>
                  </a:lnTo>
                  <a:lnTo>
                    <a:pt x="5863" y="726"/>
                  </a:lnTo>
                  <a:lnTo>
                    <a:pt x="6271" y="742"/>
                  </a:lnTo>
                  <a:lnTo>
                    <a:pt x="6679" y="758"/>
                  </a:lnTo>
                  <a:lnTo>
                    <a:pt x="7078" y="783"/>
                  </a:lnTo>
                  <a:lnTo>
                    <a:pt x="7470" y="824"/>
                  </a:lnTo>
                  <a:lnTo>
                    <a:pt x="7853" y="856"/>
                  </a:lnTo>
                  <a:lnTo>
                    <a:pt x="8212" y="905"/>
                  </a:lnTo>
                  <a:lnTo>
                    <a:pt x="8554" y="954"/>
                  </a:lnTo>
                  <a:lnTo>
                    <a:pt x="8872" y="1011"/>
                  </a:lnTo>
                  <a:lnTo>
                    <a:pt x="9158" y="1076"/>
                  </a:lnTo>
                  <a:lnTo>
                    <a:pt x="9419" y="1142"/>
                  </a:lnTo>
                  <a:lnTo>
                    <a:pt x="9631" y="1207"/>
                  </a:lnTo>
                  <a:lnTo>
                    <a:pt x="9810" y="1280"/>
                  </a:lnTo>
                  <a:lnTo>
                    <a:pt x="9883" y="1313"/>
                  </a:lnTo>
                  <a:lnTo>
                    <a:pt x="9941" y="1353"/>
                  </a:lnTo>
                  <a:lnTo>
                    <a:pt x="9990" y="1387"/>
                  </a:lnTo>
                  <a:lnTo>
                    <a:pt x="10022" y="1427"/>
                  </a:lnTo>
                  <a:lnTo>
                    <a:pt x="10047" y="1468"/>
                  </a:lnTo>
                  <a:lnTo>
                    <a:pt x="10055" y="1500"/>
                  </a:lnTo>
                  <a:lnTo>
                    <a:pt x="10055" y="1500"/>
                  </a:lnTo>
                  <a:lnTo>
                    <a:pt x="10047" y="1549"/>
                  </a:lnTo>
                  <a:lnTo>
                    <a:pt x="10022" y="1598"/>
                  </a:lnTo>
                  <a:lnTo>
                    <a:pt x="9990" y="1639"/>
                  </a:lnTo>
                  <a:lnTo>
                    <a:pt x="9941" y="1688"/>
                  </a:lnTo>
                  <a:lnTo>
                    <a:pt x="9883" y="1729"/>
                  </a:lnTo>
                  <a:lnTo>
                    <a:pt x="9810" y="1769"/>
                  </a:lnTo>
                  <a:lnTo>
                    <a:pt x="9729" y="1811"/>
                  </a:lnTo>
                  <a:lnTo>
                    <a:pt x="9639" y="1851"/>
                  </a:lnTo>
                  <a:lnTo>
                    <a:pt x="9419" y="1933"/>
                  </a:lnTo>
                  <a:lnTo>
                    <a:pt x="9166" y="2006"/>
                  </a:lnTo>
                  <a:lnTo>
                    <a:pt x="8872" y="2080"/>
                  </a:lnTo>
                  <a:lnTo>
                    <a:pt x="8554" y="2137"/>
                  </a:lnTo>
                  <a:lnTo>
                    <a:pt x="8212" y="2193"/>
                  </a:lnTo>
                  <a:lnTo>
                    <a:pt x="7853" y="2251"/>
                  </a:lnTo>
                  <a:lnTo>
                    <a:pt x="7470" y="2291"/>
                  </a:lnTo>
                  <a:lnTo>
                    <a:pt x="7078" y="2332"/>
                  </a:lnTo>
                  <a:lnTo>
                    <a:pt x="6679" y="2357"/>
                  </a:lnTo>
                  <a:lnTo>
                    <a:pt x="6271" y="2381"/>
                  </a:lnTo>
                  <a:lnTo>
                    <a:pt x="5863" y="2389"/>
                  </a:lnTo>
                  <a:lnTo>
                    <a:pt x="5463" y="2398"/>
                  </a:lnTo>
                  <a:close/>
                  <a:moveTo>
                    <a:pt x="5463" y="0"/>
                  </a:moveTo>
                  <a:lnTo>
                    <a:pt x="5463" y="0"/>
                  </a:lnTo>
                  <a:lnTo>
                    <a:pt x="5057" y="0"/>
                  </a:lnTo>
                  <a:lnTo>
                    <a:pt x="4624" y="16"/>
                  </a:lnTo>
                  <a:lnTo>
                    <a:pt x="4176" y="41"/>
                  </a:lnTo>
                  <a:lnTo>
                    <a:pt x="3719" y="73"/>
                  </a:lnTo>
                  <a:lnTo>
                    <a:pt x="3262" y="122"/>
                  </a:lnTo>
                  <a:lnTo>
                    <a:pt x="2806" y="179"/>
                  </a:lnTo>
                  <a:lnTo>
                    <a:pt x="2365" y="252"/>
                  </a:lnTo>
                  <a:lnTo>
                    <a:pt x="1941" y="334"/>
                  </a:lnTo>
                  <a:lnTo>
                    <a:pt x="1737" y="383"/>
                  </a:lnTo>
                  <a:lnTo>
                    <a:pt x="1541" y="432"/>
                  </a:lnTo>
                  <a:lnTo>
                    <a:pt x="1345" y="489"/>
                  </a:lnTo>
                  <a:lnTo>
                    <a:pt x="1166" y="546"/>
                  </a:lnTo>
                  <a:lnTo>
                    <a:pt x="995" y="611"/>
                  </a:lnTo>
                  <a:lnTo>
                    <a:pt x="840" y="677"/>
                  </a:lnTo>
                  <a:lnTo>
                    <a:pt x="685" y="742"/>
                  </a:lnTo>
                  <a:lnTo>
                    <a:pt x="555" y="815"/>
                  </a:lnTo>
                  <a:lnTo>
                    <a:pt x="424" y="897"/>
                  </a:lnTo>
                  <a:lnTo>
                    <a:pt x="318" y="979"/>
                  </a:lnTo>
                  <a:lnTo>
                    <a:pt x="220" y="1060"/>
                  </a:lnTo>
                  <a:lnTo>
                    <a:pt x="139" y="1150"/>
                  </a:lnTo>
                  <a:lnTo>
                    <a:pt x="82" y="1240"/>
                  </a:lnTo>
                  <a:lnTo>
                    <a:pt x="33" y="1338"/>
                  </a:lnTo>
                  <a:lnTo>
                    <a:pt x="9" y="1444"/>
                  </a:lnTo>
                  <a:lnTo>
                    <a:pt x="0" y="1492"/>
                  </a:lnTo>
                  <a:lnTo>
                    <a:pt x="0" y="1549"/>
                  </a:lnTo>
                  <a:lnTo>
                    <a:pt x="0" y="1549"/>
                  </a:lnTo>
                  <a:lnTo>
                    <a:pt x="0" y="1607"/>
                  </a:lnTo>
                  <a:lnTo>
                    <a:pt x="9" y="1656"/>
                  </a:lnTo>
                  <a:lnTo>
                    <a:pt x="33" y="1762"/>
                  </a:lnTo>
                  <a:lnTo>
                    <a:pt x="82" y="1867"/>
                  </a:lnTo>
                  <a:lnTo>
                    <a:pt x="147" y="1957"/>
                  </a:lnTo>
                  <a:lnTo>
                    <a:pt x="229" y="2055"/>
                  </a:lnTo>
                  <a:lnTo>
                    <a:pt x="327" y="2137"/>
                  </a:lnTo>
                  <a:lnTo>
                    <a:pt x="432" y="2218"/>
                  </a:lnTo>
                  <a:lnTo>
                    <a:pt x="555" y="2300"/>
                  </a:lnTo>
                  <a:lnTo>
                    <a:pt x="694" y="2373"/>
                  </a:lnTo>
                  <a:lnTo>
                    <a:pt x="840" y="2438"/>
                  </a:lnTo>
                  <a:lnTo>
                    <a:pt x="1003" y="2504"/>
                  </a:lnTo>
                  <a:lnTo>
                    <a:pt x="1174" y="2569"/>
                  </a:lnTo>
                  <a:lnTo>
                    <a:pt x="1354" y="2626"/>
                  </a:lnTo>
                  <a:lnTo>
                    <a:pt x="1541" y="2675"/>
                  </a:lnTo>
                  <a:lnTo>
                    <a:pt x="1745" y="2724"/>
                  </a:lnTo>
                  <a:lnTo>
                    <a:pt x="1949" y="2773"/>
                  </a:lnTo>
                  <a:lnTo>
                    <a:pt x="2373" y="2854"/>
                  </a:lnTo>
                  <a:lnTo>
                    <a:pt x="2814" y="2920"/>
                  </a:lnTo>
                  <a:lnTo>
                    <a:pt x="3271" y="2976"/>
                  </a:lnTo>
                  <a:lnTo>
                    <a:pt x="3727" y="3018"/>
                  </a:lnTo>
                  <a:lnTo>
                    <a:pt x="4184" y="3050"/>
                  </a:lnTo>
                  <a:lnTo>
                    <a:pt x="4632" y="3074"/>
                  </a:lnTo>
                  <a:lnTo>
                    <a:pt x="5065" y="3083"/>
                  </a:lnTo>
                  <a:lnTo>
                    <a:pt x="5471" y="3091"/>
                  </a:lnTo>
                  <a:lnTo>
                    <a:pt x="5471" y="3091"/>
                  </a:lnTo>
                  <a:lnTo>
                    <a:pt x="5879" y="3083"/>
                  </a:lnTo>
                  <a:lnTo>
                    <a:pt x="6320" y="3067"/>
                  </a:lnTo>
                  <a:lnTo>
                    <a:pt x="6768" y="3042"/>
                  </a:lnTo>
                  <a:lnTo>
                    <a:pt x="7225" y="3010"/>
                  </a:lnTo>
                  <a:lnTo>
                    <a:pt x="7690" y="2969"/>
                  </a:lnTo>
                  <a:lnTo>
                    <a:pt x="8147" y="2912"/>
                  </a:lnTo>
                  <a:lnTo>
                    <a:pt x="8595" y="2838"/>
                  </a:lnTo>
                  <a:lnTo>
                    <a:pt x="9028" y="2756"/>
                  </a:lnTo>
                  <a:lnTo>
                    <a:pt x="9231" y="2707"/>
                  </a:lnTo>
                  <a:lnTo>
                    <a:pt x="9427" y="2650"/>
                  </a:lnTo>
                  <a:lnTo>
                    <a:pt x="9614" y="2602"/>
                  </a:lnTo>
                  <a:lnTo>
                    <a:pt x="9802" y="2545"/>
                  </a:lnTo>
                  <a:lnTo>
                    <a:pt x="9973" y="2479"/>
                  </a:lnTo>
                  <a:lnTo>
                    <a:pt x="10128" y="2414"/>
                  </a:lnTo>
                  <a:lnTo>
                    <a:pt x="10284" y="2340"/>
                  </a:lnTo>
                  <a:lnTo>
                    <a:pt x="10422" y="2267"/>
                  </a:lnTo>
                  <a:lnTo>
                    <a:pt x="10544" y="2186"/>
                  </a:lnTo>
                  <a:lnTo>
                    <a:pt x="10651" y="2104"/>
                  </a:lnTo>
                  <a:lnTo>
                    <a:pt x="10748" y="2014"/>
                  </a:lnTo>
                  <a:lnTo>
                    <a:pt x="10830" y="1925"/>
                  </a:lnTo>
                  <a:lnTo>
                    <a:pt x="10895" y="1827"/>
                  </a:lnTo>
                  <a:lnTo>
                    <a:pt x="10935" y="1721"/>
                  </a:lnTo>
                  <a:lnTo>
                    <a:pt x="10969" y="1615"/>
                  </a:lnTo>
                  <a:lnTo>
                    <a:pt x="10977" y="1558"/>
                  </a:lnTo>
                  <a:lnTo>
                    <a:pt x="10977" y="1500"/>
                  </a:lnTo>
                  <a:lnTo>
                    <a:pt x="10977" y="1500"/>
                  </a:lnTo>
                  <a:lnTo>
                    <a:pt x="10977" y="1451"/>
                  </a:lnTo>
                  <a:lnTo>
                    <a:pt x="10969" y="1402"/>
                  </a:lnTo>
                  <a:lnTo>
                    <a:pt x="10935" y="1297"/>
                  </a:lnTo>
                  <a:lnTo>
                    <a:pt x="10886" y="1199"/>
                  </a:lnTo>
                  <a:lnTo>
                    <a:pt x="10830" y="1109"/>
                  </a:lnTo>
                  <a:lnTo>
                    <a:pt x="10748" y="1020"/>
                  </a:lnTo>
                  <a:lnTo>
                    <a:pt x="10651" y="937"/>
                  </a:lnTo>
                  <a:lnTo>
                    <a:pt x="10536" y="856"/>
                  </a:lnTo>
                  <a:lnTo>
                    <a:pt x="10414" y="783"/>
                  </a:lnTo>
                  <a:lnTo>
                    <a:pt x="10275" y="709"/>
                  </a:lnTo>
                  <a:lnTo>
                    <a:pt x="10120" y="644"/>
                  </a:lnTo>
                  <a:lnTo>
                    <a:pt x="9965" y="579"/>
                  </a:lnTo>
                  <a:lnTo>
                    <a:pt x="9794" y="521"/>
                  </a:lnTo>
                  <a:lnTo>
                    <a:pt x="9606" y="465"/>
                  </a:lnTo>
                  <a:lnTo>
                    <a:pt x="9419" y="408"/>
                  </a:lnTo>
                  <a:lnTo>
                    <a:pt x="9223" y="359"/>
                  </a:lnTo>
                  <a:lnTo>
                    <a:pt x="9011" y="318"/>
                  </a:lnTo>
                  <a:lnTo>
                    <a:pt x="8587" y="237"/>
                  </a:lnTo>
                  <a:lnTo>
                    <a:pt x="8138" y="163"/>
                  </a:lnTo>
                  <a:lnTo>
                    <a:pt x="7682" y="105"/>
                  </a:lnTo>
                  <a:lnTo>
                    <a:pt x="7217" y="65"/>
                  </a:lnTo>
                  <a:lnTo>
                    <a:pt x="6760" y="32"/>
                  </a:lnTo>
                  <a:lnTo>
                    <a:pt x="6312" y="7"/>
                  </a:lnTo>
                  <a:lnTo>
                    <a:pt x="5871" y="0"/>
                  </a:lnTo>
                  <a:lnTo>
                    <a:pt x="5463" y="0"/>
                  </a:lnTo>
                  <a:close/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2955925" y="1914525"/>
              <a:ext cx="539750" cy="517525"/>
            </a:xfrm>
            <a:custGeom>
              <a:avLst/>
              <a:gdLst>
                <a:gd name="T0" fmla="*/ 1500 w 1501"/>
                <a:gd name="T1" fmla="*/ 718 h 1437"/>
                <a:gd name="T2" fmla="*/ 1485 w 1501"/>
                <a:gd name="T3" fmla="*/ 563 h 1437"/>
                <a:gd name="T4" fmla="*/ 1436 w 1501"/>
                <a:gd name="T5" fmla="*/ 425 h 1437"/>
                <a:gd name="T6" fmla="*/ 1362 w 1501"/>
                <a:gd name="T7" fmla="*/ 293 h 1437"/>
                <a:gd name="T8" fmla="*/ 1272 w 1501"/>
                <a:gd name="T9" fmla="*/ 188 h 1437"/>
                <a:gd name="T10" fmla="*/ 1167 w 1501"/>
                <a:gd name="T11" fmla="*/ 106 h 1437"/>
                <a:gd name="T12" fmla="*/ 1035 w 1501"/>
                <a:gd name="T13" fmla="*/ 41 h 1437"/>
                <a:gd name="T14" fmla="*/ 905 w 1501"/>
                <a:gd name="T15" fmla="*/ 9 h 1437"/>
                <a:gd name="T16" fmla="*/ 758 w 1501"/>
                <a:gd name="T17" fmla="*/ 0 h 1437"/>
                <a:gd name="T18" fmla="*/ 685 w 1501"/>
                <a:gd name="T19" fmla="*/ 0 h 1437"/>
                <a:gd name="T20" fmla="*/ 530 w 1501"/>
                <a:gd name="T21" fmla="*/ 25 h 1437"/>
                <a:gd name="T22" fmla="*/ 391 w 1501"/>
                <a:gd name="T23" fmla="*/ 74 h 1437"/>
                <a:gd name="T24" fmla="*/ 269 w 1501"/>
                <a:gd name="T25" fmla="*/ 147 h 1437"/>
                <a:gd name="T26" fmla="*/ 171 w 1501"/>
                <a:gd name="T27" fmla="*/ 245 h 1437"/>
                <a:gd name="T28" fmla="*/ 90 w 1501"/>
                <a:gd name="T29" fmla="*/ 367 h 1437"/>
                <a:gd name="T30" fmla="*/ 32 w 1501"/>
                <a:gd name="T31" fmla="*/ 498 h 1437"/>
                <a:gd name="T32" fmla="*/ 0 w 1501"/>
                <a:gd name="T33" fmla="*/ 645 h 1437"/>
                <a:gd name="T34" fmla="*/ 0 w 1501"/>
                <a:gd name="T35" fmla="*/ 726 h 1437"/>
                <a:gd name="T36" fmla="*/ 8 w 1501"/>
                <a:gd name="T37" fmla="*/ 873 h 1437"/>
                <a:gd name="T38" fmla="*/ 49 w 1501"/>
                <a:gd name="T39" fmla="*/ 1003 h 1437"/>
                <a:gd name="T40" fmla="*/ 122 w 1501"/>
                <a:gd name="T41" fmla="*/ 1125 h 1437"/>
                <a:gd name="T42" fmla="*/ 212 w 1501"/>
                <a:gd name="T43" fmla="*/ 1232 h 1437"/>
                <a:gd name="T44" fmla="*/ 326 w 1501"/>
                <a:gd name="T45" fmla="*/ 1313 h 1437"/>
                <a:gd name="T46" fmla="*/ 465 w 1501"/>
                <a:gd name="T47" fmla="*/ 1387 h 1437"/>
                <a:gd name="T48" fmla="*/ 612 w 1501"/>
                <a:gd name="T49" fmla="*/ 1428 h 1437"/>
                <a:gd name="T50" fmla="*/ 766 w 1501"/>
                <a:gd name="T51" fmla="*/ 1436 h 1437"/>
                <a:gd name="T52" fmla="*/ 840 w 1501"/>
                <a:gd name="T53" fmla="*/ 1436 h 1437"/>
                <a:gd name="T54" fmla="*/ 979 w 1501"/>
                <a:gd name="T55" fmla="*/ 1403 h 1437"/>
                <a:gd name="T56" fmla="*/ 1109 w 1501"/>
                <a:gd name="T57" fmla="*/ 1355 h 1437"/>
                <a:gd name="T58" fmla="*/ 1223 w 1501"/>
                <a:gd name="T59" fmla="*/ 1272 h 1437"/>
                <a:gd name="T60" fmla="*/ 1321 w 1501"/>
                <a:gd name="T61" fmla="*/ 1174 h 1437"/>
                <a:gd name="T62" fmla="*/ 1402 w 1501"/>
                <a:gd name="T63" fmla="*/ 1052 h 1437"/>
                <a:gd name="T64" fmla="*/ 1460 w 1501"/>
                <a:gd name="T65" fmla="*/ 930 h 1437"/>
                <a:gd name="T66" fmla="*/ 1500 w 1501"/>
                <a:gd name="T67" fmla="*/ 792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1" h="1437">
                  <a:moveTo>
                    <a:pt x="1500" y="718"/>
                  </a:moveTo>
                  <a:lnTo>
                    <a:pt x="1500" y="718"/>
                  </a:lnTo>
                  <a:lnTo>
                    <a:pt x="1500" y="636"/>
                  </a:lnTo>
                  <a:lnTo>
                    <a:pt x="1485" y="563"/>
                  </a:lnTo>
                  <a:lnTo>
                    <a:pt x="1460" y="489"/>
                  </a:lnTo>
                  <a:lnTo>
                    <a:pt x="1436" y="425"/>
                  </a:lnTo>
                  <a:lnTo>
                    <a:pt x="1402" y="359"/>
                  </a:lnTo>
                  <a:lnTo>
                    <a:pt x="1362" y="293"/>
                  </a:lnTo>
                  <a:lnTo>
                    <a:pt x="1321" y="245"/>
                  </a:lnTo>
                  <a:lnTo>
                    <a:pt x="1272" y="188"/>
                  </a:lnTo>
                  <a:lnTo>
                    <a:pt x="1223" y="147"/>
                  </a:lnTo>
                  <a:lnTo>
                    <a:pt x="1167" y="106"/>
                  </a:lnTo>
                  <a:lnTo>
                    <a:pt x="1101" y="74"/>
                  </a:lnTo>
                  <a:lnTo>
                    <a:pt x="1035" y="41"/>
                  </a:lnTo>
                  <a:lnTo>
                    <a:pt x="971" y="16"/>
                  </a:lnTo>
                  <a:lnTo>
                    <a:pt x="905" y="9"/>
                  </a:lnTo>
                  <a:lnTo>
                    <a:pt x="832" y="0"/>
                  </a:lnTo>
                  <a:lnTo>
                    <a:pt x="758" y="0"/>
                  </a:lnTo>
                  <a:lnTo>
                    <a:pt x="758" y="0"/>
                  </a:lnTo>
                  <a:lnTo>
                    <a:pt x="685" y="0"/>
                  </a:lnTo>
                  <a:lnTo>
                    <a:pt x="604" y="9"/>
                  </a:lnTo>
                  <a:lnTo>
                    <a:pt x="530" y="25"/>
                  </a:lnTo>
                  <a:lnTo>
                    <a:pt x="457" y="49"/>
                  </a:lnTo>
                  <a:lnTo>
                    <a:pt x="391" y="74"/>
                  </a:lnTo>
                  <a:lnTo>
                    <a:pt x="335" y="106"/>
                  </a:lnTo>
                  <a:lnTo>
                    <a:pt x="269" y="147"/>
                  </a:lnTo>
                  <a:lnTo>
                    <a:pt x="220" y="196"/>
                  </a:lnTo>
                  <a:lnTo>
                    <a:pt x="171" y="245"/>
                  </a:lnTo>
                  <a:lnTo>
                    <a:pt x="130" y="302"/>
                  </a:lnTo>
                  <a:lnTo>
                    <a:pt x="90" y="367"/>
                  </a:lnTo>
                  <a:lnTo>
                    <a:pt x="57" y="432"/>
                  </a:lnTo>
                  <a:lnTo>
                    <a:pt x="32" y="498"/>
                  </a:lnTo>
                  <a:lnTo>
                    <a:pt x="17" y="571"/>
                  </a:lnTo>
                  <a:lnTo>
                    <a:pt x="0" y="645"/>
                  </a:lnTo>
                  <a:lnTo>
                    <a:pt x="0" y="726"/>
                  </a:lnTo>
                  <a:lnTo>
                    <a:pt x="0" y="726"/>
                  </a:lnTo>
                  <a:lnTo>
                    <a:pt x="0" y="799"/>
                  </a:lnTo>
                  <a:lnTo>
                    <a:pt x="8" y="873"/>
                  </a:lnTo>
                  <a:lnTo>
                    <a:pt x="24" y="938"/>
                  </a:lnTo>
                  <a:lnTo>
                    <a:pt x="49" y="1003"/>
                  </a:lnTo>
                  <a:lnTo>
                    <a:pt x="81" y="1069"/>
                  </a:lnTo>
                  <a:lnTo>
                    <a:pt x="122" y="1125"/>
                  </a:lnTo>
                  <a:lnTo>
                    <a:pt x="163" y="1183"/>
                  </a:lnTo>
                  <a:lnTo>
                    <a:pt x="212" y="1232"/>
                  </a:lnTo>
                  <a:lnTo>
                    <a:pt x="269" y="1272"/>
                  </a:lnTo>
                  <a:lnTo>
                    <a:pt x="326" y="1313"/>
                  </a:lnTo>
                  <a:lnTo>
                    <a:pt x="391" y="1355"/>
                  </a:lnTo>
                  <a:lnTo>
                    <a:pt x="465" y="1387"/>
                  </a:lnTo>
                  <a:lnTo>
                    <a:pt x="538" y="1403"/>
                  </a:lnTo>
                  <a:lnTo>
                    <a:pt x="612" y="1428"/>
                  </a:lnTo>
                  <a:lnTo>
                    <a:pt x="685" y="1436"/>
                  </a:lnTo>
                  <a:lnTo>
                    <a:pt x="766" y="1436"/>
                  </a:lnTo>
                  <a:lnTo>
                    <a:pt x="766" y="1436"/>
                  </a:lnTo>
                  <a:lnTo>
                    <a:pt x="840" y="1436"/>
                  </a:lnTo>
                  <a:lnTo>
                    <a:pt x="913" y="1428"/>
                  </a:lnTo>
                  <a:lnTo>
                    <a:pt x="979" y="1403"/>
                  </a:lnTo>
                  <a:lnTo>
                    <a:pt x="1044" y="1379"/>
                  </a:lnTo>
                  <a:lnTo>
                    <a:pt x="1109" y="1355"/>
                  </a:lnTo>
                  <a:lnTo>
                    <a:pt x="1167" y="1313"/>
                  </a:lnTo>
                  <a:lnTo>
                    <a:pt x="1223" y="1272"/>
                  </a:lnTo>
                  <a:lnTo>
                    <a:pt x="1272" y="1223"/>
                  </a:lnTo>
                  <a:lnTo>
                    <a:pt x="1321" y="1174"/>
                  </a:lnTo>
                  <a:lnTo>
                    <a:pt x="1362" y="1118"/>
                  </a:lnTo>
                  <a:lnTo>
                    <a:pt x="1402" y="1052"/>
                  </a:lnTo>
                  <a:lnTo>
                    <a:pt x="1436" y="995"/>
                  </a:lnTo>
                  <a:lnTo>
                    <a:pt x="1460" y="930"/>
                  </a:lnTo>
                  <a:lnTo>
                    <a:pt x="1485" y="856"/>
                  </a:lnTo>
                  <a:lnTo>
                    <a:pt x="1500" y="792"/>
                  </a:lnTo>
                  <a:lnTo>
                    <a:pt x="1500" y="718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  <p:sp>
          <p:nvSpPr>
            <p:cNvPr id="12" name="Freeform 4"/>
            <p:cNvSpPr>
              <a:spLocks noChangeArrowheads="1"/>
            </p:cNvSpPr>
            <p:nvPr/>
          </p:nvSpPr>
          <p:spPr bwMode="auto">
            <a:xfrm>
              <a:off x="8072438" y="2005013"/>
              <a:ext cx="522287" cy="517525"/>
            </a:xfrm>
            <a:custGeom>
              <a:avLst/>
              <a:gdLst>
                <a:gd name="T0" fmla="*/ 735 w 1453"/>
                <a:gd name="T1" fmla="*/ 1435 h 1436"/>
                <a:gd name="T2" fmla="*/ 897 w 1453"/>
                <a:gd name="T3" fmla="*/ 1427 h 1436"/>
                <a:gd name="T4" fmla="*/ 1036 w 1453"/>
                <a:gd name="T5" fmla="*/ 1379 h 1436"/>
                <a:gd name="T6" fmla="*/ 1158 w 1453"/>
                <a:gd name="T7" fmla="*/ 1313 h 1436"/>
                <a:gd name="T8" fmla="*/ 1264 w 1453"/>
                <a:gd name="T9" fmla="*/ 1215 h 1436"/>
                <a:gd name="T10" fmla="*/ 1346 w 1453"/>
                <a:gd name="T11" fmla="*/ 1109 h 1436"/>
                <a:gd name="T12" fmla="*/ 1403 w 1453"/>
                <a:gd name="T13" fmla="*/ 987 h 1436"/>
                <a:gd name="T14" fmla="*/ 1444 w 1453"/>
                <a:gd name="T15" fmla="*/ 848 h 1436"/>
                <a:gd name="T16" fmla="*/ 1452 w 1453"/>
                <a:gd name="T17" fmla="*/ 710 h 1436"/>
                <a:gd name="T18" fmla="*/ 1452 w 1453"/>
                <a:gd name="T19" fmla="*/ 628 h 1436"/>
                <a:gd name="T20" fmla="*/ 1428 w 1453"/>
                <a:gd name="T21" fmla="*/ 465 h 1436"/>
                <a:gd name="T22" fmla="*/ 1371 w 1453"/>
                <a:gd name="T23" fmla="*/ 334 h 1436"/>
                <a:gd name="T24" fmla="*/ 1297 w 1453"/>
                <a:gd name="T25" fmla="*/ 221 h 1436"/>
                <a:gd name="T26" fmla="*/ 1199 w 1453"/>
                <a:gd name="T27" fmla="*/ 130 h 1436"/>
                <a:gd name="T28" fmla="*/ 1085 w 1453"/>
                <a:gd name="T29" fmla="*/ 65 h 1436"/>
                <a:gd name="T30" fmla="*/ 955 w 1453"/>
                <a:gd name="T31" fmla="*/ 25 h 1436"/>
                <a:gd name="T32" fmla="*/ 808 w 1453"/>
                <a:gd name="T33" fmla="*/ 0 h 1436"/>
                <a:gd name="T34" fmla="*/ 726 w 1453"/>
                <a:gd name="T35" fmla="*/ 0 h 1436"/>
                <a:gd name="T36" fmla="*/ 588 w 1453"/>
                <a:gd name="T37" fmla="*/ 16 h 1436"/>
                <a:gd name="T38" fmla="*/ 457 w 1453"/>
                <a:gd name="T39" fmla="*/ 49 h 1436"/>
                <a:gd name="T40" fmla="*/ 334 w 1453"/>
                <a:gd name="T41" fmla="*/ 98 h 1436"/>
                <a:gd name="T42" fmla="*/ 229 w 1453"/>
                <a:gd name="T43" fmla="*/ 179 h 1436"/>
                <a:gd name="T44" fmla="*/ 138 w 1453"/>
                <a:gd name="T45" fmla="*/ 277 h 1436"/>
                <a:gd name="T46" fmla="*/ 74 w 1453"/>
                <a:gd name="T47" fmla="*/ 400 h 1436"/>
                <a:gd name="T48" fmla="*/ 25 w 1453"/>
                <a:gd name="T49" fmla="*/ 546 h 1436"/>
                <a:gd name="T50" fmla="*/ 0 w 1453"/>
                <a:gd name="T51" fmla="*/ 710 h 1436"/>
                <a:gd name="T52" fmla="*/ 8 w 1453"/>
                <a:gd name="T53" fmla="*/ 783 h 1436"/>
                <a:gd name="T54" fmla="*/ 41 w 1453"/>
                <a:gd name="T55" fmla="*/ 921 h 1436"/>
                <a:gd name="T56" fmla="*/ 98 w 1453"/>
                <a:gd name="T57" fmla="*/ 1044 h 1436"/>
                <a:gd name="T58" fmla="*/ 180 w 1453"/>
                <a:gd name="T59" fmla="*/ 1158 h 1436"/>
                <a:gd name="T60" fmla="*/ 277 w 1453"/>
                <a:gd name="T61" fmla="*/ 1264 h 1436"/>
                <a:gd name="T62" fmla="*/ 400 w 1453"/>
                <a:gd name="T63" fmla="*/ 1346 h 1436"/>
                <a:gd name="T64" fmla="*/ 522 w 1453"/>
                <a:gd name="T65" fmla="*/ 1403 h 1436"/>
                <a:gd name="T66" fmla="*/ 661 w 1453"/>
                <a:gd name="T67" fmla="*/ 1435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3" h="1436">
                  <a:moveTo>
                    <a:pt x="735" y="1435"/>
                  </a:moveTo>
                  <a:lnTo>
                    <a:pt x="735" y="1435"/>
                  </a:lnTo>
                  <a:lnTo>
                    <a:pt x="816" y="1435"/>
                  </a:lnTo>
                  <a:lnTo>
                    <a:pt x="897" y="1427"/>
                  </a:lnTo>
                  <a:lnTo>
                    <a:pt x="970" y="1403"/>
                  </a:lnTo>
                  <a:lnTo>
                    <a:pt x="1036" y="1379"/>
                  </a:lnTo>
                  <a:lnTo>
                    <a:pt x="1102" y="1346"/>
                  </a:lnTo>
                  <a:lnTo>
                    <a:pt x="1158" y="1313"/>
                  </a:lnTo>
                  <a:lnTo>
                    <a:pt x="1215" y="1264"/>
                  </a:lnTo>
                  <a:lnTo>
                    <a:pt x="1264" y="1215"/>
                  </a:lnTo>
                  <a:lnTo>
                    <a:pt x="1305" y="1166"/>
                  </a:lnTo>
                  <a:lnTo>
                    <a:pt x="1346" y="1109"/>
                  </a:lnTo>
                  <a:lnTo>
                    <a:pt x="1379" y="1053"/>
                  </a:lnTo>
                  <a:lnTo>
                    <a:pt x="1403" y="987"/>
                  </a:lnTo>
                  <a:lnTo>
                    <a:pt x="1428" y="921"/>
                  </a:lnTo>
                  <a:lnTo>
                    <a:pt x="1444" y="848"/>
                  </a:lnTo>
                  <a:lnTo>
                    <a:pt x="1452" y="783"/>
                  </a:lnTo>
                  <a:lnTo>
                    <a:pt x="1452" y="710"/>
                  </a:lnTo>
                  <a:lnTo>
                    <a:pt x="1452" y="710"/>
                  </a:lnTo>
                  <a:lnTo>
                    <a:pt x="1452" y="628"/>
                  </a:lnTo>
                  <a:lnTo>
                    <a:pt x="1444" y="546"/>
                  </a:lnTo>
                  <a:lnTo>
                    <a:pt x="1428" y="465"/>
                  </a:lnTo>
                  <a:lnTo>
                    <a:pt x="1403" y="400"/>
                  </a:lnTo>
                  <a:lnTo>
                    <a:pt x="1371" y="334"/>
                  </a:lnTo>
                  <a:lnTo>
                    <a:pt x="1337" y="277"/>
                  </a:lnTo>
                  <a:lnTo>
                    <a:pt x="1297" y="221"/>
                  </a:lnTo>
                  <a:lnTo>
                    <a:pt x="1256" y="172"/>
                  </a:lnTo>
                  <a:lnTo>
                    <a:pt x="1199" y="130"/>
                  </a:lnTo>
                  <a:lnTo>
                    <a:pt x="1151" y="98"/>
                  </a:lnTo>
                  <a:lnTo>
                    <a:pt x="1085" y="65"/>
                  </a:lnTo>
                  <a:lnTo>
                    <a:pt x="1019" y="40"/>
                  </a:lnTo>
                  <a:lnTo>
                    <a:pt x="955" y="25"/>
                  </a:lnTo>
                  <a:lnTo>
                    <a:pt x="881" y="8"/>
                  </a:lnTo>
                  <a:lnTo>
                    <a:pt x="808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652" y="8"/>
                  </a:lnTo>
                  <a:lnTo>
                    <a:pt x="588" y="16"/>
                  </a:lnTo>
                  <a:lnTo>
                    <a:pt x="522" y="25"/>
                  </a:lnTo>
                  <a:lnTo>
                    <a:pt x="457" y="49"/>
                  </a:lnTo>
                  <a:lnTo>
                    <a:pt x="392" y="74"/>
                  </a:lnTo>
                  <a:lnTo>
                    <a:pt x="334" y="98"/>
                  </a:lnTo>
                  <a:lnTo>
                    <a:pt x="277" y="138"/>
                  </a:lnTo>
                  <a:lnTo>
                    <a:pt x="229" y="179"/>
                  </a:lnTo>
                  <a:lnTo>
                    <a:pt x="187" y="228"/>
                  </a:lnTo>
                  <a:lnTo>
                    <a:pt x="138" y="277"/>
                  </a:lnTo>
                  <a:lnTo>
                    <a:pt x="106" y="334"/>
                  </a:lnTo>
                  <a:lnTo>
                    <a:pt x="74" y="400"/>
                  </a:lnTo>
                  <a:lnTo>
                    <a:pt x="49" y="465"/>
                  </a:lnTo>
                  <a:lnTo>
                    <a:pt x="25" y="546"/>
                  </a:lnTo>
                  <a:lnTo>
                    <a:pt x="8" y="628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8" y="783"/>
                  </a:lnTo>
                  <a:lnTo>
                    <a:pt x="16" y="848"/>
                  </a:lnTo>
                  <a:lnTo>
                    <a:pt x="41" y="921"/>
                  </a:lnTo>
                  <a:lnTo>
                    <a:pt x="65" y="987"/>
                  </a:lnTo>
                  <a:lnTo>
                    <a:pt x="98" y="1044"/>
                  </a:lnTo>
                  <a:lnTo>
                    <a:pt x="131" y="1109"/>
                  </a:lnTo>
                  <a:lnTo>
                    <a:pt x="180" y="1158"/>
                  </a:lnTo>
                  <a:lnTo>
                    <a:pt x="229" y="1215"/>
                  </a:lnTo>
                  <a:lnTo>
                    <a:pt x="277" y="1264"/>
                  </a:lnTo>
                  <a:lnTo>
                    <a:pt x="334" y="1305"/>
                  </a:lnTo>
                  <a:lnTo>
                    <a:pt x="400" y="1346"/>
                  </a:lnTo>
                  <a:lnTo>
                    <a:pt x="457" y="1379"/>
                  </a:lnTo>
                  <a:lnTo>
                    <a:pt x="522" y="1403"/>
                  </a:lnTo>
                  <a:lnTo>
                    <a:pt x="596" y="1420"/>
                  </a:lnTo>
                  <a:lnTo>
                    <a:pt x="661" y="1435"/>
                  </a:lnTo>
                  <a:lnTo>
                    <a:pt x="735" y="1435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auto">
            <a:xfrm>
              <a:off x="1543050" y="2022475"/>
              <a:ext cx="539750" cy="520700"/>
            </a:xfrm>
            <a:custGeom>
              <a:avLst/>
              <a:gdLst>
                <a:gd name="T0" fmla="*/ 766 w 1501"/>
                <a:gd name="T1" fmla="*/ 0 h 1445"/>
                <a:gd name="T2" fmla="*/ 604 w 1501"/>
                <a:gd name="T3" fmla="*/ 8 h 1445"/>
                <a:gd name="T4" fmla="*/ 457 w 1501"/>
                <a:gd name="T5" fmla="*/ 40 h 1445"/>
                <a:gd name="T6" fmla="*/ 326 w 1501"/>
                <a:gd name="T7" fmla="*/ 98 h 1445"/>
                <a:gd name="T8" fmla="*/ 212 w 1501"/>
                <a:gd name="T9" fmla="*/ 179 h 1445"/>
                <a:gd name="T10" fmla="*/ 122 w 1501"/>
                <a:gd name="T11" fmla="*/ 277 h 1445"/>
                <a:gd name="T12" fmla="*/ 57 w 1501"/>
                <a:gd name="T13" fmla="*/ 400 h 1445"/>
                <a:gd name="T14" fmla="*/ 8 w 1501"/>
                <a:gd name="T15" fmla="*/ 546 h 1445"/>
                <a:gd name="T16" fmla="*/ 0 w 1501"/>
                <a:gd name="T17" fmla="*/ 718 h 1445"/>
                <a:gd name="T18" fmla="*/ 0 w 1501"/>
                <a:gd name="T19" fmla="*/ 791 h 1445"/>
                <a:gd name="T20" fmla="*/ 32 w 1501"/>
                <a:gd name="T21" fmla="*/ 930 h 1445"/>
                <a:gd name="T22" fmla="*/ 90 w 1501"/>
                <a:gd name="T23" fmla="*/ 1060 h 1445"/>
                <a:gd name="T24" fmla="*/ 171 w 1501"/>
                <a:gd name="T25" fmla="*/ 1183 h 1445"/>
                <a:gd name="T26" fmla="*/ 277 w 1501"/>
                <a:gd name="T27" fmla="*/ 1281 h 1445"/>
                <a:gd name="T28" fmla="*/ 399 w 1501"/>
                <a:gd name="T29" fmla="*/ 1362 h 1445"/>
                <a:gd name="T30" fmla="*/ 546 w 1501"/>
                <a:gd name="T31" fmla="*/ 1420 h 1445"/>
                <a:gd name="T32" fmla="*/ 693 w 1501"/>
                <a:gd name="T33" fmla="*/ 1444 h 1445"/>
                <a:gd name="T34" fmla="*/ 775 w 1501"/>
                <a:gd name="T35" fmla="*/ 1444 h 1445"/>
                <a:gd name="T36" fmla="*/ 913 w 1501"/>
                <a:gd name="T37" fmla="*/ 1435 h 1445"/>
                <a:gd name="T38" fmla="*/ 1044 w 1501"/>
                <a:gd name="T39" fmla="*/ 1395 h 1445"/>
                <a:gd name="T40" fmla="*/ 1167 w 1501"/>
                <a:gd name="T41" fmla="*/ 1322 h 1445"/>
                <a:gd name="T42" fmla="*/ 1280 w 1501"/>
                <a:gd name="T43" fmla="*/ 1232 h 1445"/>
                <a:gd name="T44" fmla="*/ 1370 w 1501"/>
                <a:gd name="T45" fmla="*/ 1126 h 1445"/>
                <a:gd name="T46" fmla="*/ 1436 w 1501"/>
                <a:gd name="T47" fmla="*/ 1004 h 1445"/>
                <a:gd name="T48" fmla="*/ 1485 w 1501"/>
                <a:gd name="T49" fmla="*/ 872 h 1445"/>
                <a:gd name="T50" fmla="*/ 1500 w 1501"/>
                <a:gd name="T51" fmla="*/ 734 h 1445"/>
                <a:gd name="T52" fmla="*/ 1500 w 1501"/>
                <a:gd name="T53" fmla="*/ 644 h 1445"/>
                <a:gd name="T54" fmla="*/ 1468 w 1501"/>
                <a:gd name="T55" fmla="*/ 481 h 1445"/>
                <a:gd name="T56" fmla="*/ 1411 w 1501"/>
                <a:gd name="T57" fmla="*/ 343 h 1445"/>
                <a:gd name="T58" fmla="*/ 1329 w 1501"/>
                <a:gd name="T59" fmla="*/ 228 h 1445"/>
                <a:gd name="T60" fmla="*/ 1223 w 1501"/>
                <a:gd name="T61" fmla="*/ 138 h 1445"/>
                <a:gd name="T62" fmla="*/ 1109 w 1501"/>
                <a:gd name="T63" fmla="*/ 74 h 1445"/>
                <a:gd name="T64" fmla="*/ 979 w 1501"/>
                <a:gd name="T65" fmla="*/ 25 h 1445"/>
                <a:gd name="T66" fmla="*/ 840 w 1501"/>
                <a:gd name="T67" fmla="*/ 8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1" h="1445">
                  <a:moveTo>
                    <a:pt x="766" y="0"/>
                  </a:moveTo>
                  <a:lnTo>
                    <a:pt x="766" y="0"/>
                  </a:lnTo>
                  <a:lnTo>
                    <a:pt x="685" y="8"/>
                  </a:lnTo>
                  <a:lnTo>
                    <a:pt x="604" y="8"/>
                  </a:lnTo>
                  <a:lnTo>
                    <a:pt x="530" y="25"/>
                  </a:lnTo>
                  <a:lnTo>
                    <a:pt x="457" y="40"/>
                  </a:lnTo>
                  <a:lnTo>
                    <a:pt x="392" y="65"/>
                  </a:lnTo>
                  <a:lnTo>
                    <a:pt x="326" y="98"/>
                  </a:lnTo>
                  <a:lnTo>
                    <a:pt x="269" y="130"/>
                  </a:lnTo>
                  <a:lnTo>
                    <a:pt x="212" y="179"/>
                  </a:lnTo>
                  <a:lnTo>
                    <a:pt x="163" y="220"/>
                  </a:lnTo>
                  <a:lnTo>
                    <a:pt x="122" y="277"/>
                  </a:lnTo>
                  <a:lnTo>
                    <a:pt x="90" y="334"/>
                  </a:lnTo>
                  <a:lnTo>
                    <a:pt x="57" y="400"/>
                  </a:lnTo>
                  <a:lnTo>
                    <a:pt x="32" y="473"/>
                  </a:lnTo>
                  <a:lnTo>
                    <a:pt x="8" y="546"/>
                  </a:lnTo>
                  <a:lnTo>
                    <a:pt x="0" y="628"/>
                  </a:lnTo>
                  <a:lnTo>
                    <a:pt x="0" y="718"/>
                  </a:lnTo>
                  <a:lnTo>
                    <a:pt x="0" y="718"/>
                  </a:lnTo>
                  <a:lnTo>
                    <a:pt x="0" y="791"/>
                  </a:lnTo>
                  <a:lnTo>
                    <a:pt x="17" y="865"/>
                  </a:lnTo>
                  <a:lnTo>
                    <a:pt x="32" y="930"/>
                  </a:lnTo>
                  <a:lnTo>
                    <a:pt x="57" y="995"/>
                  </a:lnTo>
                  <a:lnTo>
                    <a:pt x="90" y="1060"/>
                  </a:lnTo>
                  <a:lnTo>
                    <a:pt x="130" y="1126"/>
                  </a:lnTo>
                  <a:lnTo>
                    <a:pt x="171" y="1183"/>
                  </a:lnTo>
                  <a:lnTo>
                    <a:pt x="220" y="1232"/>
                  </a:lnTo>
                  <a:lnTo>
                    <a:pt x="277" y="1281"/>
                  </a:lnTo>
                  <a:lnTo>
                    <a:pt x="343" y="1322"/>
                  </a:lnTo>
                  <a:lnTo>
                    <a:pt x="399" y="1362"/>
                  </a:lnTo>
                  <a:lnTo>
                    <a:pt x="473" y="1395"/>
                  </a:lnTo>
                  <a:lnTo>
                    <a:pt x="546" y="1420"/>
                  </a:lnTo>
                  <a:lnTo>
                    <a:pt x="620" y="1435"/>
                  </a:lnTo>
                  <a:lnTo>
                    <a:pt x="693" y="1444"/>
                  </a:lnTo>
                  <a:lnTo>
                    <a:pt x="775" y="1444"/>
                  </a:lnTo>
                  <a:lnTo>
                    <a:pt x="775" y="1444"/>
                  </a:lnTo>
                  <a:lnTo>
                    <a:pt x="849" y="1444"/>
                  </a:lnTo>
                  <a:lnTo>
                    <a:pt x="913" y="1435"/>
                  </a:lnTo>
                  <a:lnTo>
                    <a:pt x="979" y="1420"/>
                  </a:lnTo>
                  <a:lnTo>
                    <a:pt x="1044" y="1395"/>
                  </a:lnTo>
                  <a:lnTo>
                    <a:pt x="1109" y="1362"/>
                  </a:lnTo>
                  <a:lnTo>
                    <a:pt x="1167" y="1322"/>
                  </a:lnTo>
                  <a:lnTo>
                    <a:pt x="1223" y="1281"/>
                  </a:lnTo>
                  <a:lnTo>
                    <a:pt x="1280" y="1232"/>
                  </a:lnTo>
                  <a:lnTo>
                    <a:pt x="1321" y="1183"/>
                  </a:lnTo>
                  <a:lnTo>
                    <a:pt x="1370" y="1126"/>
                  </a:lnTo>
                  <a:lnTo>
                    <a:pt x="1403" y="1068"/>
                  </a:lnTo>
                  <a:lnTo>
                    <a:pt x="1436" y="1004"/>
                  </a:lnTo>
                  <a:lnTo>
                    <a:pt x="1468" y="938"/>
                  </a:lnTo>
                  <a:lnTo>
                    <a:pt x="1485" y="872"/>
                  </a:lnTo>
                  <a:lnTo>
                    <a:pt x="1500" y="799"/>
                  </a:lnTo>
                  <a:lnTo>
                    <a:pt x="1500" y="734"/>
                  </a:lnTo>
                  <a:lnTo>
                    <a:pt x="1500" y="734"/>
                  </a:lnTo>
                  <a:lnTo>
                    <a:pt x="1500" y="644"/>
                  </a:lnTo>
                  <a:lnTo>
                    <a:pt x="1485" y="554"/>
                  </a:lnTo>
                  <a:lnTo>
                    <a:pt x="1468" y="481"/>
                  </a:lnTo>
                  <a:lnTo>
                    <a:pt x="1444" y="407"/>
                  </a:lnTo>
                  <a:lnTo>
                    <a:pt x="1411" y="343"/>
                  </a:lnTo>
                  <a:lnTo>
                    <a:pt x="1370" y="285"/>
                  </a:lnTo>
                  <a:lnTo>
                    <a:pt x="1329" y="228"/>
                  </a:lnTo>
                  <a:lnTo>
                    <a:pt x="1280" y="179"/>
                  </a:lnTo>
                  <a:lnTo>
                    <a:pt x="1223" y="138"/>
                  </a:lnTo>
                  <a:lnTo>
                    <a:pt x="1167" y="106"/>
                  </a:lnTo>
                  <a:lnTo>
                    <a:pt x="1109" y="74"/>
                  </a:lnTo>
                  <a:lnTo>
                    <a:pt x="1044" y="49"/>
                  </a:lnTo>
                  <a:lnTo>
                    <a:pt x="979" y="25"/>
                  </a:lnTo>
                  <a:lnTo>
                    <a:pt x="905" y="16"/>
                  </a:lnTo>
                  <a:lnTo>
                    <a:pt x="840" y="8"/>
                  </a:lnTo>
                  <a:lnTo>
                    <a:pt x="766" y="0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  <p:sp>
          <p:nvSpPr>
            <p:cNvPr id="14" name="Freeform 6"/>
            <p:cNvSpPr>
              <a:spLocks noChangeArrowheads="1"/>
            </p:cNvSpPr>
            <p:nvPr/>
          </p:nvSpPr>
          <p:spPr bwMode="auto">
            <a:xfrm>
              <a:off x="4792663" y="708025"/>
              <a:ext cx="531812" cy="538163"/>
            </a:xfrm>
            <a:custGeom>
              <a:avLst/>
              <a:gdLst>
                <a:gd name="T0" fmla="*/ 1475 w 1476"/>
                <a:gd name="T1" fmla="*/ 766 h 1494"/>
                <a:gd name="T2" fmla="*/ 1459 w 1476"/>
                <a:gd name="T3" fmla="*/ 595 h 1494"/>
                <a:gd name="T4" fmla="*/ 1418 w 1476"/>
                <a:gd name="T5" fmla="*/ 441 h 1494"/>
                <a:gd name="T6" fmla="*/ 1353 w 1476"/>
                <a:gd name="T7" fmla="*/ 310 h 1494"/>
                <a:gd name="T8" fmla="*/ 1272 w 1476"/>
                <a:gd name="T9" fmla="*/ 196 h 1494"/>
                <a:gd name="T10" fmla="*/ 1166 w 1476"/>
                <a:gd name="T11" fmla="*/ 115 h 1494"/>
                <a:gd name="T12" fmla="*/ 1035 w 1476"/>
                <a:gd name="T13" fmla="*/ 49 h 1494"/>
                <a:gd name="T14" fmla="*/ 888 w 1476"/>
                <a:gd name="T15" fmla="*/ 8 h 1494"/>
                <a:gd name="T16" fmla="*/ 734 w 1476"/>
                <a:gd name="T17" fmla="*/ 0 h 1494"/>
                <a:gd name="T18" fmla="*/ 661 w 1476"/>
                <a:gd name="T19" fmla="*/ 0 h 1494"/>
                <a:gd name="T20" fmla="*/ 523 w 1476"/>
                <a:gd name="T21" fmla="*/ 24 h 1494"/>
                <a:gd name="T22" fmla="*/ 392 w 1476"/>
                <a:gd name="T23" fmla="*/ 81 h 1494"/>
                <a:gd name="T24" fmla="*/ 278 w 1476"/>
                <a:gd name="T25" fmla="*/ 155 h 1494"/>
                <a:gd name="T26" fmla="*/ 171 w 1476"/>
                <a:gd name="T27" fmla="*/ 253 h 1494"/>
                <a:gd name="T28" fmla="*/ 98 w 1476"/>
                <a:gd name="T29" fmla="*/ 375 h 1494"/>
                <a:gd name="T30" fmla="*/ 41 w 1476"/>
                <a:gd name="T31" fmla="*/ 522 h 1494"/>
                <a:gd name="T32" fmla="*/ 9 w 1476"/>
                <a:gd name="T33" fmla="*/ 685 h 1494"/>
                <a:gd name="T34" fmla="*/ 0 w 1476"/>
                <a:gd name="T35" fmla="*/ 775 h 1494"/>
                <a:gd name="T36" fmla="*/ 25 w 1476"/>
                <a:gd name="T37" fmla="*/ 922 h 1494"/>
                <a:gd name="T38" fmla="*/ 74 w 1476"/>
                <a:gd name="T39" fmla="*/ 1052 h 1494"/>
                <a:gd name="T40" fmla="*/ 147 w 1476"/>
                <a:gd name="T41" fmla="*/ 1175 h 1494"/>
                <a:gd name="T42" fmla="*/ 237 w 1476"/>
                <a:gd name="T43" fmla="*/ 1280 h 1494"/>
                <a:gd name="T44" fmla="*/ 343 w 1476"/>
                <a:gd name="T45" fmla="*/ 1370 h 1494"/>
                <a:gd name="T46" fmla="*/ 465 w 1476"/>
                <a:gd name="T47" fmla="*/ 1435 h 1494"/>
                <a:gd name="T48" fmla="*/ 604 w 1476"/>
                <a:gd name="T49" fmla="*/ 1476 h 1494"/>
                <a:gd name="T50" fmla="*/ 743 w 1476"/>
                <a:gd name="T51" fmla="*/ 1493 h 1494"/>
                <a:gd name="T52" fmla="*/ 823 w 1476"/>
                <a:gd name="T53" fmla="*/ 1493 h 1494"/>
                <a:gd name="T54" fmla="*/ 970 w 1476"/>
                <a:gd name="T55" fmla="*/ 1460 h 1494"/>
                <a:gd name="T56" fmla="*/ 1100 w 1476"/>
                <a:gd name="T57" fmla="*/ 1403 h 1494"/>
                <a:gd name="T58" fmla="*/ 1215 w 1476"/>
                <a:gd name="T59" fmla="*/ 1322 h 1494"/>
                <a:gd name="T60" fmla="*/ 1313 w 1476"/>
                <a:gd name="T61" fmla="*/ 1224 h 1494"/>
                <a:gd name="T62" fmla="*/ 1386 w 1476"/>
                <a:gd name="T63" fmla="*/ 1109 h 1494"/>
                <a:gd name="T64" fmla="*/ 1443 w 1476"/>
                <a:gd name="T65" fmla="*/ 979 h 1494"/>
                <a:gd name="T66" fmla="*/ 1475 w 1476"/>
                <a:gd name="T67" fmla="*/ 84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76" h="1494">
                  <a:moveTo>
                    <a:pt x="1475" y="766"/>
                  </a:moveTo>
                  <a:lnTo>
                    <a:pt x="1475" y="766"/>
                  </a:lnTo>
                  <a:lnTo>
                    <a:pt x="1475" y="677"/>
                  </a:lnTo>
                  <a:lnTo>
                    <a:pt x="1459" y="595"/>
                  </a:lnTo>
                  <a:lnTo>
                    <a:pt x="1443" y="514"/>
                  </a:lnTo>
                  <a:lnTo>
                    <a:pt x="1418" y="441"/>
                  </a:lnTo>
                  <a:lnTo>
                    <a:pt x="1394" y="375"/>
                  </a:lnTo>
                  <a:lnTo>
                    <a:pt x="1353" y="310"/>
                  </a:lnTo>
                  <a:lnTo>
                    <a:pt x="1313" y="253"/>
                  </a:lnTo>
                  <a:lnTo>
                    <a:pt x="1272" y="196"/>
                  </a:lnTo>
                  <a:lnTo>
                    <a:pt x="1215" y="155"/>
                  </a:lnTo>
                  <a:lnTo>
                    <a:pt x="1166" y="115"/>
                  </a:lnTo>
                  <a:lnTo>
                    <a:pt x="1100" y="73"/>
                  </a:lnTo>
                  <a:lnTo>
                    <a:pt x="1035" y="49"/>
                  </a:lnTo>
                  <a:lnTo>
                    <a:pt x="962" y="24"/>
                  </a:lnTo>
                  <a:lnTo>
                    <a:pt x="888" y="8"/>
                  </a:lnTo>
                  <a:lnTo>
                    <a:pt x="815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661" y="0"/>
                  </a:lnTo>
                  <a:lnTo>
                    <a:pt x="587" y="8"/>
                  </a:lnTo>
                  <a:lnTo>
                    <a:pt x="523" y="24"/>
                  </a:lnTo>
                  <a:lnTo>
                    <a:pt x="457" y="49"/>
                  </a:lnTo>
                  <a:lnTo>
                    <a:pt x="392" y="81"/>
                  </a:lnTo>
                  <a:lnTo>
                    <a:pt x="327" y="115"/>
                  </a:lnTo>
                  <a:lnTo>
                    <a:pt x="278" y="155"/>
                  </a:lnTo>
                  <a:lnTo>
                    <a:pt x="220" y="204"/>
                  </a:lnTo>
                  <a:lnTo>
                    <a:pt x="171" y="253"/>
                  </a:lnTo>
                  <a:lnTo>
                    <a:pt x="131" y="310"/>
                  </a:lnTo>
                  <a:lnTo>
                    <a:pt x="98" y="375"/>
                  </a:lnTo>
                  <a:lnTo>
                    <a:pt x="66" y="448"/>
                  </a:lnTo>
                  <a:lnTo>
                    <a:pt x="41" y="522"/>
                  </a:lnTo>
                  <a:lnTo>
                    <a:pt x="17" y="595"/>
                  </a:lnTo>
                  <a:lnTo>
                    <a:pt x="9" y="685"/>
                  </a:lnTo>
                  <a:lnTo>
                    <a:pt x="0" y="775"/>
                  </a:lnTo>
                  <a:lnTo>
                    <a:pt x="0" y="775"/>
                  </a:lnTo>
                  <a:lnTo>
                    <a:pt x="9" y="849"/>
                  </a:lnTo>
                  <a:lnTo>
                    <a:pt x="25" y="922"/>
                  </a:lnTo>
                  <a:lnTo>
                    <a:pt x="41" y="987"/>
                  </a:lnTo>
                  <a:lnTo>
                    <a:pt x="74" y="1052"/>
                  </a:lnTo>
                  <a:lnTo>
                    <a:pt x="107" y="1117"/>
                  </a:lnTo>
                  <a:lnTo>
                    <a:pt x="147" y="1175"/>
                  </a:lnTo>
                  <a:lnTo>
                    <a:pt x="188" y="1231"/>
                  </a:lnTo>
                  <a:lnTo>
                    <a:pt x="237" y="1280"/>
                  </a:lnTo>
                  <a:lnTo>
                    <a:pt x="286" y="1329"/>
                  </a:lnTo>
                  <a:lnTo>
                    <a:pt x="343" y="1370"/>
                  </a:lnTo>
                  <a:lnTo>
                    <a:pt x="408" y="1411"/>
                  </a:lnTo>
                  <a:lnTo>
                    <a:pt x="465" y="1435"/>
                  </a:lnTo>
                  <a:lnTo>
                    <a:pt x="538" y="1460"/>
                  </a:lnTo>
                  <a:lnTo>
                    <a:pt x="604" y="1476"/>
                  </a:lnTo>
                  <a:lnTo>
                    <a:pt x="669" y="1493"/>
                  </a:lnTo>
                  <a:lnTo>
                    <a:pt x="743" y="1493"/>
                  </a:lnTo>
                  <a:lnTo>
                    <a:pt x="743" y="1493"/>
                  </a:lnTo>
                  <a:lnTo>
                    <a:pt x="823" y="1493"/>
                  </a:lnTo>
                  <a:lnTo>
                    <a:pt x="897" y="1476"/>
                  </a:lnTo>
                  <a:lnTo>
                    <a:pt x="970" y="1460"/>
                  </a:lnTo>
                  <a:lnTo>
                    <a:pt x="1043" y="1435"/>
                  </a:lnTo>
                  <a:lnTo>
                    <a:pt x="1100" y="1403"/>
                  </a:lnTo>
                  <a:lnTo>
                    <a:pt x="1166" y="1370"/>
                  </a:lnTo>
                  <a:lnTo>
                    <a:pt x="1215" y="1322"/>
                  </a:lnTo>
                  <a:lnTo>
                    <a:pt x="1272" y="1280"/>
                  </a:lnTo>
                  <a:lnTo>
                    <a:pt x="1313" y="1224"/>
                  </a:lnTo>
                  <a:lnTo>
                    <a:pt x="1353" y="1166"/>
                  </a:lnTo>
                  <a:lnTo>
                    <a:pt x="1386" y="1109"/>
                  </a:lnTo>
                  <a:lnTo>
                    <a:pt x="1418" y="1044"/>
                  </a:lnTo>
                  <a:lnTo>
                    <a:pt x="1443" y="979"/>
                  </a:lnTo>
                  <a:lnTo>
                    <a:pt x="1459" y="913"/>
                  </a:lnTo>
                  <a:lnTo>
                    <a:pt x="1475" y="840"/>
                  </a:lnTo>
                  <a:lnTo>
                    <a:pt x="1475" y="766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  <p:sp>
          <p:nvSpPr>
            <p:cNvPr id="15" name="Freeform 7"/>
            <p:cNvSpPr>
              <a:spLocks noChangeArrowheads="1"/>
            </p:cNvSpPr>
            <p:nvPr/>
          </p:nvSpPr>
          <p:spPr bwMode="auto">
            <a:xfrm>
              <a:off x="6665913" y="1900238"/>
              <a:ext cx="520700" cy="522287"/>
            </a:xfrm>
            <a:custGeom>
              <a:avLst/>
              <a:gdLst>
                <a:gd name="T0" fmla="*/ 734 w 1445"/>
                <a:gd name="T1" fmla="*/ 1451 h 1452"/>
                <a:gd name="T2" fmla="*/ 873 w 1445"/>
                <a:gd name="T3" fmla="*/ 1435 h 1452"/>
                <a:gd name="T4" fmla="*/ 1003 w 1445"/>
                <a:gd name="T5" fmla="*/ 1395 h 1452"/>
                <a:gd name="T6" fmla="*/ 1126 w 1445"/>
                <a:gd name="T7" fmla="*/ 1329 h 1452"/>
                <a:gd name="T8" fmla="*/ 1233 w 1445"/>
                <a:gd name="T9" fmla="*/ 1239 h 1452"/>
                <a:gd name="T10" fmla="*/ 1322 w 1445"/>
                <a:gd name="T11" fmla="*/ 1125 h 1452"/>
                <a:gd name="T12" fmla="*/ 1387 w 1445"/>
                <a:gd name="T13" fmla="*/ 1003 h 1452"/>
                <a:gd name="T14" fmla="*/ 1428 w 1445"/>
                <a:gd name="T15" fmla="*/ 864 h 1452"/>
                <a:gd name="T16" fmla="*/ 1444 w 1445"/>
                <a:gd name="T17" fmla="*/ 717 h 1452"/>
                <a:gd name="T18" fmla="*/ 1444 w 1445"/>
                <a:gd name="T19" fmla="*/ 644 h 1452"/>
                <a:gd name="T20" fmla="*/ 1412 w 1445"/>
                <a:gd name="T21" fmla="*/ 497 h 1452"/>
                <a:gd name="T22" fmla="*/ 1355 w 1445"/>
                <a:gd name="T23" fmla="*/ 367 h 1452"/>
                <a:gd name="T24" fmla="*/ 1273 w 1445"/>
                <a:gd name="T25" fmla="*/ 252 h 1452"/>
                <a:gd name="T26" fmla="*/ 1175 w 1445"/>
                <a:gd name="T27" fmla="*/ 154 h 1452"/>
                <a:gd name="T28" fmla="*/ 1052 w 1445"/>
                <a:gd name="T29" fmla="*/ 81 h 1452"/>
                <a:gd name="T30" fmla="*/ 922 w 1445"/>
                <a:gd name="T31" fmla="*/ 32 h 1452"/>
                <a:gd name="T32" fmla="*/ 783 w 1445"/>
                <a:gd name="T33" fmla="*/ 0 h 1452"/>
                <a:gd name="T34" fmla="*/ 710 w 1445"/>
                <a:gd name="T35" fmla="*/ 0 h 1452"/>
                <a:gd name="T36" fmla="*/ 563 w 1445"/>
                <a:gd name="T37" fmla="*/ 16 h 1452"/>
                <a:gd name="T38" fmla="*/ 416 w 1445"/>
                <a:gd name="T39" fmla="*/ 56 h 1452"/>
                <a:gd name="T40" fmla="*/ 294 w 1445"/>
                <a:gd name="T41" fmla="*/ 122 h 1452"/>
                <a:gd name="T42" fmla="*/ 188 w 1445"/>
                <a:gd name="T43" fmla="*/ 203 h 1452"/>
                <a:gd name="T44" fmla="*/ 107 w 1445"/>
                <a:gd name="T45" fmla="*/ 309 h 1452"/>
                <a:gd name="T46" fmla="*/ 41 w 1445"/>
                <a:gd name="T47" fmla="*/ 431 h 1452"/>
                <a:gd name="T48" fmla="*/ 9 w 1445"/>
                <a:gd name="T49" fmla="*/ 570 h 1452"/>
                <a:gd name="T50" fmla="*/ 0 w 1445"/>
                <a:gd name="T51" fmla="*/ 725 h 1452"/>
                <a:gd name="T52" fmla="*/ 0 w 1445"/>
                <a:gd name="T53" fmla="*/ 798 h 1452"/>
                <a:gd name="T54" fmla="*/ 25 w 1445"/>
                <a:gd name="T55" fmla="*/ 937 h 1452"/>
                <a:gd name="T56" fmla="*/ 74 w 1445"/>
                <a:gd name="T57" fmla="*/ 1076 h 1452"/>
                <a:gd name="T58" fmla="*/ 147 w 1445"/>
                <a:gd name="T59" fmla="*/ 1190 h 1452"/>
                <a:gd name="T60" fmla="*/ 245 w 1445"/>
                <a:gd name="T61" fmla="*/ 1288 h 1452"/>
                <a:gd name="T62" fmla="*/ 359 w 1445"/>
                <a:gd name="T63" fmla="*/ 1370 h 1452"/>
                <a:gd name="T64" fmla="*/ 498 w 1445"/>
                <a:gd name="T65" fmla="*/ 1427 h 1452"/>
                <a:gd name="T66" fmla="*/ 653 w 1445"/>
                <a:gd name="T67" fmla="*/ 1451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5" h="1452">
                  <a:moveTo>
                    <a:pt x="734" y="1451"/>
                  </a:moveTo>
                  <a:lnTo>
                    <a:pt x="734" y="1451"/>
                  </a:lnTo>
                  <a:lnTo>
                    <a:pt x="808" y="1451"/>
                  </a:lnTo>
                  <a:lnTo>
                    <a:pt x="873" y="1435"/>
                  </a:lnTo>
                  <a:lnTo>
                    <a:pt x="939" y="1419"/>
                  </a:lnTo>
                  <a:lnTo>
                    <a:pt x="1003" y="1395"/>
                  </a:lnTo>
                  <a:lnTo>
                    <a:pt x="1069" y="1361"/>
                  </a:lnTo>
                  <a:lnTo>
                    <a:pt x="1126" y="1329"/>
                  </a:lnTo>
                  <a:lnTo>
                    <a:pt x="1184" y="1280"/>
                  </a:lnTo>
                  <a:lnTo>
                    <a:pt x="1233" y="1239"/>
                  </a:lnTo>
                  <a:lnTo>
                    <a:pt x="1281" y="1182"/>
                  </a:lnTo>
                  <a:lnTo>
                    <a:pt x="1322" y="1125"/>
                  </a:lnTo>
                  <a:lnTo>
                    <a:pt x="1355" y="1068"/>
                  </a:lnTo>
                  <a:lnTo>
                    <a:pt x="1387" y="1003"/>
                  </a:lnTo>
                  <a:lnTo>
                    <a:pt x="1412" y="937"/>
                  </a:lnTo>
                  <a:lnTo>
                    <a:pt x="1428" y="864"/>
                  </a:lnTo>
                  <a:lnTo>
                    <a:pt x="1444" y="791"/>
                  </a:lnTo>
                  <a:lnTo>
                    <a:pt x="1444" y="717"/>
                  </a:lnTo>
                  <a:lnTo>
                    <a:pt x="1444" y="717"/>
                  </a:lnTo>
                  <a:lnTo>
                    <a:pt x="1444" y="644"/>
                  </a:lnTo>
                  <a:lnTo>
                    <a:pt x="1428" y="562"/>
                  </a:lnTo>
                  <a:lnTo>
                    <a:pt x="1412" y="497"/>
                  </a:lnTo>
                  <a:lnTo>
                    <a:pt x="1387" y="431"/>
                  </a:lnTo>
                  <a:lnTo>
                    <a:pt x="1355" y="367"/>
                  </a:lnTo>
                  <a:lnTo>
                    <a:pt x="1314" y="309"/>
                  </a:lnTo>
                  <a:lnTo>
                    <a:pt x="1273" y="252"/>
                  </a:lnTo>
                  <a:lnTo>
                    <a:pt x="1224" y="203"/>
                  </a:lnTo>
                  <a:lnTo>
                    <a:pt x="1175" y="154"/>
                  </a:lnTo>
                  <a:lnTo>
                    <a:pt x="1118" y="122"/>
                  </a:lnTo>
                  <a:lnTo>
                    <a:pt x="1052" y="81"/>
                  </a:lnTo>
                  <a:lnTo>
                    <a:pt x="996" y="56"/>
                  </a:lnTo>
                  <a:lnTo>
                    <a:pt x="922" y="32"/>
                  </a:lnTo>
                  <a:lnTo>
                    <a:pt x="857" y="16"/>
                  </a:lnTo>
                  <a:lnTo>
                    <a:pt x="783" y="0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636" y="0"/>
                  </a:lnTo>
                  <a:lnTo>
                    <a:pt x="563" y="16"/>
                  </a:lnTo>
                  <a:lnTo>
                    <a:pt x="490" y="32"/>
                  </a:lnTo>
                  <a:lnTo>
                    <a:pt x="416" y="56"/>
                  </a:lnTo>
                  <a:lnTo>
                    <a:pt x="359" y="81"/>
                  </a:lnTo>
                  <a:lnTo>
                    <a:pt x="294" y="122"/>
                  </a:lnTo>
                  <a:lnTo>
                    <a:pt x="245" y="154"/>
                  </a:lnTo>
                  <a:lnTo>
                    <a:pt x="188" y="203"/>
                  </a:lnTo>
                  <a:lnTo>
                    <a:pt x="147" y="252"/>
                  </a:lnTo>
                  <a:lnTo>
                    <a:pt x="107" y="309"/>
                  </a:lnTo>
                  <a:lnTo>
                    <a:pt x="74" y="367"/>
                  </a:lnTo>
                  <a:lnTo>
                    <a:pt x="41" y="431"/>
                  </a:lnTo>
                  <a:lnTo>
                    <a:pt x="25" y="497"/>
                  </a:lnTo>
                  <a:lnTo>
                    <a:pt x="9" y="570"/>
                  </a:lnTo>
                  <a:lnTo>
                    <a:pt x="0" y="644"/>
                  </a:lnTo>
                  <a:lnTo>
                    <a:pt x="0" y="725"/>
                  </a:lnTo>
                  <a:lnTo>
                    <a:pt x="0" y="725"/>
                  </a:lnTo>
                  <a:lnTo>
                    <a:pt x="0" y="798"/>
                  </a:lnTo>
                  <a:lnTo>
                    <a:pt x="9" y="872"/>
                  </a:lnTo>
                  <a:lnTo>
                    <a:pt x="25" y="937"/>
                  </a:lnTo>
                  <a:lnTo>
                    <a:pt x="49" y="1011"/>
                  </a:lnTo>
                  <a:lnTo>
                    <a:pt x="74" y="1076"/>
                  </a:lnTo>
                  <a:lnTo>
                    <a:pt x="107" y="1133"/>
                  </a:lnTo>
                  <a:lnTo>
                    <a:pt x="147" y="1190"/>
                  </a:lnTo>
                  <a:lnTo>
                    <a:pt x="196" y="1239"/>
                  </a:lnTo>
                  <a:lnTo>
                    <a:pt x="245" y="1288"/>
                  </a:lnTo>
                  <a:lnTo>
                    <a:pt x="303" y="1329"/>
                  </a:lnTo>
                  <a:lnTo>
                    <a:pt x="359" y="1370"/>
                  </a:lnTo>
                  <a:lnTo>
                    <a:pt x="425" y="1402"/>
                  </a:lnTo>
                  <a:lnTo>
                    <a:pt x="498" y="1427"/>
                  </a:lnTo>
                  <a:lnTo>
                    <a:pt x="572" y="1443"/>
                  </a:lnTo>
                  <a:lnTo>
                    <a:pt x="653" y="1451"/>
                  </a:lnTo>
                  <a:lnTo>
                    <a:pt x="734" y="1451"/>
                  </a:lnTo>
                </a:path>
              </a:pathLst>
            </a:custGeom>
            <a:grpFill/>
            <a:ln w="9525" cap="flat">
              <a:noFill/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744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_Crow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06200"/>
            <a:ext cx="3060343" cy="30595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8975" y="1951182"/>
            <a:ext cx="8546664" cy="3001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 b="1" cap="all" spc="2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332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Blank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06200"/>
            <a:ext cx="3060343" cy="30595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8975" y="1951182"/>
            <a:ext cx="8546664" cy="3001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 b="1" cap="all" spc="2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2840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Blank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06200"/>
            <a:ext cx="3060343" cy="30595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8975" y="1951182"/>
            <a:ext cx="8546664" cy="3001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 b="1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5722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Blank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06200"/>
            <a:ext cx="3060343" cy="30595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8975" y="1951182"/>
            <a:ext cx="8546664" cy="3001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 b="1" cap="all" spc="200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31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Blank-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906200"/>
            <a:ext cx="3060343" cy="30595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8975" y="1951182"/>
            <a:ext cx="8546664" cy="300181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 b="1" cap="all" spc="2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303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Photo_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42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333937" y="0"/>
            <a:ext cx="7499161" cy="6858000"/>
          </a:xfrm>
          <a:prstGeom prst="rect">
            <a:avLst/>
          </a:prstGeom>
          <a:solidFill>
            <a:srgbClr val="D9D9D9"/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2978" y="0"/>
            <a:ext cx="1026374" cy="137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988" y="1987440"/>
            <a:ext cx="3810992" cy="2883120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14337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3800" b="1" kern="1200" cap="all" spc="20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3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_Photo_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96908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4333937" y="0"/>
            <a:ext cx="7499161" cy="6858000"/>
          </a:xfrm>
          <a:prstGeom prst="rect">
            <a:avLst/>
          </a:prstGeom>
          <a:solidFill>
            <a:srgbClr val="D9D9D9"/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72978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988" y="1987440"/>
            <a:ext cx="3810992" cy="2883120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14337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3800" b="1" kern="1200" cap="all" spc="20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2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33756" y="336176"/>
            <a:ext cx="8578206" cy="619311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1433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100"/>
              </a:spcAft>
              <a:buClr>
                <a:schemeClr val="tx2">
                  <a:lumMod val="40000"/>
                  <a:lumOff val="60000"/>
                </a:schemeClr>
              </a:buClr>
              <a:buSzTx/>
              <a:buFont typeface="Arial"/>
              <a:buNone/>
              <a:tabLst/>
              <a:defRPr sz="3000">
                <a:solidFill>
                  <a:schemeClr val="tx1"/>
                </a:solidFill>
                <a:latin typeface="Arial"/>
                <a:cs typeface="Arial"/>
              </a:defRPr>
            </a:lvl1pPr>
            <a:lvl2pPr marL="434975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2pPr>
            <a:lvl3pPr marL="922337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3pPr>
            <a:lvl4pPr marL="1346200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4pPr>
            <a:lvl5pPr marL="1828800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endParaRPr lang="en-US"/>
          </a:p>
        </p:txBody>
      </p:sp>
      <p:pic>
        <p:nvPicPr>
          <p:cNvPr id="3" name="Picture 2" descr="AGENDA_R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32775" y="2712672"/>
            <a:ext cx="6749465" cy="15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23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33756" y="336176"/>
            <a:ext cx="8578206" cy="619311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1433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100"/>
              </a:spcAft>
              <a:buClr>
                <a:schemeClr val="tx2">
                  <a:lumMod val="40000"/>
                  <a:lumOff val="60000"/>
                </a:schemeClr>
              </a:buClr>
              <a:buSzTx/>
              <a:buFont typeface="Arial"/>
              <a:buNone/>
              <a:tabLst/>
              <a:defRPr sz="3000">
                <a:solidFill>
                  <a:srgbClr val="847870"/>
                </a:solidFill>
                <a:latin typeface="Arial"/>
                <a:cs typeface="Arial"/>
              </a:defRPr>
            </a:lvl1pPr>
            <a:lvl2pPr marL="434975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2pPr>
            <a:lvl3pPr marL="922337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3pPr>
            <a:lvl4pPr marL="1346200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4pPr>
            <a:lvl5pPr marL="1828800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46147" y="2712672"/>
            <a:ext cx="6749463" cy="15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0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Presenter Nam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-9144"/>
            <a:ext cx="12192000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794947" y="904240"/>
            <a:ext cx="10602108" cy="504613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239779" y="90424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39778" y="3048001"/>
            <a:ext cx="9756141" cy="13176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 cap="all" spc="3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slide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39778" y="4618355"/>
            <a:ext cx="9756141" cy="452120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buNone/>
              <a:defRPr sz="3000" cap="none" spc="2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8996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33756" y="336176"/>
            <a:ext cx="8578206" cy="619311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1433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100"/>
              </a:spcAft>
              <a:buClr>
                <a:schemeClr val="tx2">
                  <a:lumMod val="40000"/>
                  <a:lumOff val="60000"/>
                </a:schemeClr>
              </a:buClr>
              <a:buSzTx/>
              <a:buFont typeface="Arial"/>
              <a:buNone/>
              <a:tabLst/>
              <a:defRPr sz="3000">
                <a:solidFill>
                  <a:srgbClr val="847870"/>
                </a:solidFill>
                <a:latin typeface="Arial"/>
                <a:cs typeface="Arial"/>
              </a:defRPr>
            </a:lvl1pPr>
            <a:lvl2pPr marL="434975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2pPr>
            <a:lvl3pPr marL="922337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3pPr>
            <a:lvl4pPr marL="1346200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4pPr>
            <a:lvl5pPr marL="1828800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46147" y="2712672"/>
            <a:ext cx="6749463" cy="15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5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33756" y="336176"/>
            <a:ext cx="8578206" cy="6193118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1433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100"/>
              </a:spcAft>
              <a:buClr>
                <a:schemeClr val="tx2">
                  <a:lumMod val="40000"/>
                  <a:lumOff val="60000"/>
                </a:schemeClr>
              </a:buClr>
              <a:buSzTx/>
              <a:buFont typeface="Arial"/>
              <a:buNone/>
              <a:tabLst/>
              <a:defRPr sz="3000">
                <a:solidFill>
                  <a:srgbClr val="847870"/>
                </a:solidFill>
                <a:latin typeface="Arial"/>
                <a:cs typeface="Arial"/>
              </a:defRPr>
            </a:lvl1pPr>
            <a:lvl2pPr marL="434975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2pPr>
            <a:lvl3pPr marL="922337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3pPr>
            <a:lvl4pPr marL="1346200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4pPr>
            <a:lvl5pPr marL="1828800" indent="0">
              <a:buClr>
                <a:schemeClr val="tx2">
                  <a:lumMod val="40000"/>
                  <a:lumOff val="60000"/>
                </a:schemeClr>
              </a:buClr>
              <a:buFont typeface="Arial"/>
              <a:buNone/>
              <a:defRPr sz="2000">
                <a:solidFill>
                  <a:schemeClr val="accent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r>
              <a:rPr lang="en-US"/>
              <a:t>Insert Agenda Item</a:t>
            </a:r>
          </a:p>
          <a:p>
            <a:pPr lvl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846147" y="2712672"/>
            <a:ext cx="6749463" cy="15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68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/>
          </p:cNvSpPr>
          <p:nvPr userDrawn="1"/>
        </p:nvSpPr>
        <p:spPr>
          <a:xfrm>
            <a:off x="1" y="0"/>
            <a:ext cx="11809879" cy="6867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1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17604" y="238125"/>
            <a:ext cx="11195519" cy="1248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800" cap="all" spc="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the Slide Header 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6094" y="1631950"/>
            <a:ext cx="11198729" cy="4733925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98268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2087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98268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17604" y="238125"/>
            <a:ext cx="11195519" cy="1248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800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the Slide Header 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6094" y="1631950"/>
            <a:ext cx="11198729" cy="4733925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3013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eader Left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34294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4421" y="448235"/>
            <a:ext cx="6588317" cy="6013823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4818189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2978" y="0"/>
            <a:ext cx="1026374" cy="137160"/>
          </a:xfrm>
          <a:prstGeom prst="rect">
            <a:avLst/>
          </a:prstGeom>
          <a:solidFill>
            <a:srgbClr val="009A44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988" y="1987440"/>
            <a:ext cx="3810992" cy="2883120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14337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3800" b="1" kern="1200" cap="all" spc="20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1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Header Left_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43429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0988" y="1987440"/>
            <a:ext cx="3810992" cy="2883120"/>
          </a:xfrm>
          <a:prstGeom prst="rect">
            <a:avLst/>
          </a:prstGeom>
        </p:spPr>
        <p:txBody>
          <a:bodyPr vert="horz" anchor="ctr"/>
          <a:lstStyle>
            <a:lvl1pPr marL="0" marR="0" indent="0" algn="l" defTabSz="14337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3800" b="1" kern="1200" cap="all" spc="20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372978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4818189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14421" y="448235"/>
            <a:ext cx="6588317" cy="6013823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21283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_Square Photo_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6859577" y="0"/>
            <a:ext cx="4950303" cy="6867144"/>
          </a:xfrm>
          <a:prstGeom prst="rect">
            <a:avLst/>
          </a:prstGeom>
          <a:solidFill>
            <a:srgbClr val="00704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59786" cy="6858000"/>
          </a:xfrm>
          <a:prstGeom prst="rect">
            <a:avLst/>
          </a:prstGeom>
          <a:solidFill>
            <a:srgbClr val="D9D9D9"/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rgbClr val="847870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130575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093474" y="269876"/>
            <a:ext cx="4511961" cy="12006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800" cap="all" spc="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Header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093474" y="1616076"/>
            <a:ext cx="4499050" cy="4845050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7075649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885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_Square Photo_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/>
          </p:cNvSpPr>
          <p:nvPr userDrawn="1"/>
        </p:nvSpPr>
        <p:spPr>
          <a:xfrm>
            <a:off x="1" y="0"/>
            <a:ext cx="4961610" cy="6867144"/>
          </a:xfrm>
          <a:prstGeom prst="rect">
            <a:avLst/>
          </a:prstGeom>
          <a:solidFill>
            <a:srgbClr val="00704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945238" y="0"/>
            <a:ext cx="6859786" cy="6858000"/>
          </a:xfrm>
          <a:prstGeom prst="rect">
            <a:avLst/>
          </a:prstGeom>
          <a:solidFill>
            <a:srgbClr val="D9D9D9"/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98268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49121" y="269876"/>
            <a:ext cx="4511961" cy="12006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800" cap="all" spc="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Header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9121" y="1616076"/>
            <a:ext cx="4499050" cy="4845050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8672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_Square Photo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6867049" y="0"/>
            <a:ext cx="4942831" cy="686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59786" cy="6858000"/>
          </a:xfrm>
          <a:prstGeom prst="rect">
            <a:avLst/>
          </a:prstGeom>
          <a:solidFill>
            <a:srgbClr val="D9D9D9"/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7130575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075649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093474" y="269876"/>
            <a:ext cx="4511961" cy="12006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800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Header 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093474" y="1616076"/>
            <a:ext cx="4499050" cy="4845050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87137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_Square Photo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180987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945238" y="0"/>
            <a:ext cx="6859786" cy="6858000"/>
          </a:xfrm>
          <a:prstGeom prst="rect">
            <a:avLst/>
          </a:prstGeom>
          <a:solidFill>
            <a:srgbClr val="D9D9D9"/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49121" y="269876"/>
            <a:ext cx="4511961" cy="12006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800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Header 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9121" y="1616076"/>
            <a:ext cx="4499050" cy="4845050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298268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3964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1590-39E5-49E1-B535-E19A1FE9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31CE7-1CC8-4CBB-9795-8EF31DA9F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92CD-F26C-41C5-B300-38A5F702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A09-B708-4D84-B79E-243A464C810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CBDB-A629-4021-8A9E-83D7DFE5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1C91F-2ABF-4747-87F0-955089D0F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60A-1FCE-44DB-A61B-38E6960D0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140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_Photo_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 userDrawn="1"/>
        </p:nvSpPr>
        <p:spPr>
          <a:xfrm>
            <a:off x="2" y="0"/>
            <a:ext cx="6321569" cy="6867144"/>
          </a:xfrm>
          <a:prstGeom prst="rect">
            <a:avLst/>
          </a:prstGeom>
          <a:solidFill>
            <a:srgbClr val="00704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317281" y="-26952"/>
            <a:ext cx="5487829" cy="68849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84787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98268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49120" y="269876"/>
            <a:ext cx="5801946" cy="12006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800" cap="all" spc="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Header 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9120" y="1616076"/>
            <a:ext cx="5785344" cy="4845050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644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_Photo_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 userDrawn="1"/>
        </p:nvSpPr>
        <p:spPr>
          <a:xfrm>
            <a:off x="5487545" y="0"/>
            <a:ext cx="6321569" cy="6867144"/>
          </a:xfrm>
          <a:prstGeom prst="rect">
            <a:avLst/>
          </a:prstGeom>
          <a:solidFill>
            <a:srgbClr val="00704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6952"/>
            <a:ext cx="5487829" cy="68849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84787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770041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785811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743658" y="269876"/>
            <a:ext cx="5801946" cy="12006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800" cap="all" spc="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Header 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743658" y="1616076"/>
            <a:ext cx="5785344" cy="4845050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rgbClr val="FFFFFF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410084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_Photo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317281" y="-26952"/>
            <a:ext cx="5487829" cy="68849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84787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8268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49120" y="269876"/>
            <a:ext cx="5801946" cy="12006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800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Header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49120" y="1616076"/>
            <a:ext cx="5785344" cy="4845050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5749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ight_Photo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/>
          </p:cNvSpPr>
          <p:nvPr userDrawn="1"/>
        </p:nvSpPr>
        <p:spPr>
          <a:xfrm>
            <a:off x="5487545" y="0"/>
            <a:ext cx="6321569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6952"/>
            <a:ext cx="5487829" cy="68849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84787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5770041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785811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743658" y="269876"/>
            <a:ext cx="5801946" cy="12006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800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Header 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743658" y="1616076"/>
            <a:ext cx="5785344" cy="4845050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2975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627668" y="1604122"/>
            <a:ext cx="2378059" cy="2377440"/>
          </a:xfrm>
          <a:prstGeom prst="rect">
            <a:avLst/>
          </a:prstGeom>
          <a:solidFill>
            <a:srgbClr val="D9D9D9"/>
          </a:solidFill>
        </p:spPr>
        <p:txBody>
          <a:bodyPr vert="horz" anchor="ctr"/>
          <a:lstStyle>
            <a:lvl1pPr marL="0" marR="0" indent="0" algn="ctr" defTabSz="1433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82"/>
              </a:spcAft>
              <a:buClrTx/>
              <a:buSzTx/>
              <a:buFont typeface="Arial"/>
              <a:buNone/>
              <a:tabLst/>
              <a:defRPr>
                <a:solidFill>
                  <a:srgbClr val="84787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9142922" y="1604122"/>
            <a:ext cx="2378059" cy="2377440"/>
          </a:xfrm>
          <a:prstGeom prst="rect">
            <a:avLst/>
          </a:prstGeom>
          <a:solidFill>
            <a:srgbClr val="D9D9D9"/>
          </a:solidFill>
        </p:spPr>
        <p:txBody>
          <a:bodyPr vert="horz" anchor="ctr"/>
          <a:lstStyle>
            <a:lvl1pPr marL="0" indent="0" algn="ctr">
              <a:buNone/>
              <a:defRPr>
                <a:solidFill>
                  <a:srgbClr val="84787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627668" y="4118722"/>
            <a:ext cx="2378059" cy="2377440"/>
          </a:xfrm>
          <a:prstGeom prst="rect">
            <a:avLst/>
          </a:prstGeom>
          <a:solidFill>
            <a:srgbClr val="D9D9D9"/>
          </a:solidFill>
        </p:spPr>
        <p:txBody>
          <a:bodyPr vert="horz" anchor="ctr"/>
          <a:lstStyle>
            <a:lvl1pPr marL="0" marR="0" indent="0" algn="ctr" defTabSz="1433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82"/>
              </a:spcAft>
              <a:buClrTx/>
              <a:buSzTx/>
              <a:buFont typeface="Arial"/>
              <a:buNone/>
              <a:tabLst/>
              <a:defRPr>
                <a:solidFill>
                  <a:srgbClr val="84787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142922" y="4118722"/>
            <a:ext cx="2378059" cy="2377440"/>
          </a:xfrm>
          <a:prstGeom prst="rect">
            <a:avLst/>
          </a:prstGeom>
          <a:solidFill>
            <a:srgbClr val="D9D9D9"/>
          </a:solidFill>
        </p:spPr>
        <p:txBody>
          <a:bodyPr vert="horz" anchor="ctr"/>
          <a:lstStyle>
            <a:lvl1pPr marL="0" marR="0" indent="0" algn="ctr" defTabSz="1433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82"/>
              </a:spcAft>
              <a:buClrTx/>
              <a:buSzTx/>
              <a:buFont typeface="Arial"/>
              <a:buNone/>
              <a:tabLst/>
              <a:defRPr>
                <a:solidFill>
                  <a:srgbClr val="84787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6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6093" y="1600201"/>
            <a:ext cx="5972453" cy="4845050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298268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17604" y="238125"/>
            <a:ext cx="11195519" cy="1248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800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the Slide Header </a:t>
            </a:r>
          </a:p>
        </p:txBody>
      </p:sp>
    </p:spTree>
    <p:extLst>
      <p:ext uri="{BB962C8B-B14F-4D97-AF65-F5344CB8AC3E}">
        <p14:creationId xmlns:p14="http://schemas.microsoft.com/office/powerpoint/2010/main" val="747231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640743" y="1608621"/>
            <a:ext cx="4878070" cy="2377440"/>
          </a:xfrm>
          <a:prstGeom prst="rect">
            <a:avLst/>
          </a:prstGeom>
          <a:solidFill>
            <a:srgbClr val="D9D9D9"/>
          </a:solidFill>
        </p:spPr>
        <p:txBody>
          <a:bodyPr vert="horz" anchor="ctr"/>
          <a:lstStyle>
            <a:lvl1pPr marL="0" marR="0" indent="0" algn="ctr" defTabSz="1433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82"/>
              </a:spcAft>
              <a:buClrTx/>
              <a:buSzTx/>
              <a:buFont typeface="Arial"/>
              <a:buNone/>
              <a:tabLst/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640743" y="4123221"/>
            <a:ext cx="4878070" cy="2377440"/>
          </a:xfrm>
          <a:prstGeom prst="rect">
            <a:avLst/>
          </a:prstGeom>
          <a:solidFill>
            <a:srgbClr val="D9D9D9"/>
          </a:solidFill>
        </p:spPr>
        <p:txBody>
          <a:bodyPr vert="horz" anchor="ctr"/>
          <a:lstStyle>
            <a:lvl1pPr marL="0" marR="0" indent="0" algn="ctr" defTabSz="1433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82"/>
              </a:spcAft>
              <a:buClrTx/>
              <a:buSzTx/>
              <a:buFont typeface="Arial"/>
              <a:buNone/>
              <a:tabLst/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98268" y="0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17604" y="238125"/>
            <a:ext cx="11195519" cy="124832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3800" cap="all" spc="200">
                <a:solidFill>
                  <a:srgbClr val="0070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here to </a:t>
            </a:r>
            <a:br>
              <a:rPr lang="en-US"/>
            </a:br>
            <a:r>
              <a:rPr lang="en-US"/>
              <a:t>edit the Slide Header 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6093" y="1600201"/>
            <a:ext cx="5972453" cy="4845050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243884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id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2"/>
          <p:cNvSpPr>
            <a:spLocks noGrp="1"/>
          </p:cNvSpPr>
          <p:nvPr>
            <p:ph type="pic" sz="quarter" idx="16" hasCustomPrompt="1"/>
          </p:nvPr>
        </p:nvSpPr>
        <p:spPr>
          <a:xfrm>
            <a:off x="5954844" y="4039201"/>
            <a:ext cx="2351531" cy="216058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marR="0" indent="0" algn="ctr" defTabSz="1433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82"/>
              </a:spcAft>
              <a:buClrTx/>
              <a:buSzTx/>
              <a:buFont typeface="Arial"/>
              <a:buNone/>
              <a:tabLst/>
              <a:defRPr lang="en-US" sz="2200" kern="1200" dirty="0" smtClean="0">
                <a:solidFill>
                  <a:srgbClr val="84787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1" name="Picture Placeholder 20"/>
          <p:cNvSpPr>
            <a:spLocks noGrp="1"/>
          </p:cNvSpPr>
          <p:nvPr>
            <p:ph type="pic" sz="quarter" idx="15" hasCustomPrompt="1"/>
          </p:nvPr>
        </p:nvSpPr>
        <p:spPr>
          <a:xfrm>
            <a:off x="5954844" y="1524000"/>
            <a:ext cx="2351531" cy="2160588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marR="0" indent="0" algn="ctr" defTabSz="1433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82"/>
              </a:spcAft>
              <a:buClrTx/>
              <a:buSzTx/>
              <a:buFont typeface="Arial"/>
              <a:buNone/>
              <a:tabLst/>
              <a:defRPr lang="en-US" sz="2200" kern="1200" dirty="0" smtClean="0">
                <a:solidFill>
                  <a:srgbClr val="84787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5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379511" y="4039201"/>
            <a:ext cx="2350772" cy="2160587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marR="0" indent="0" algn="ctr" defTabSz="1433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82"/>
              </a:spcAft>
              <a:buClrTx/>
              <a:buSzTx/>
              <a:buFont typeface="Arial"/>
              <a:buNone/>
              <a:tabLst/>
              <a:defRPr lang="en-US" sz="2200" kern="1200" dirty="0" smtClean="0">
                <a:solidFill>
                  <a:srgbClr val="84787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379511" y="1524000"/>
            <a:ext cx="2350772" cy="2160588"/>
          </a:xfrm>
          <a:prstGeom prst="rect">
            <a:avLst/>
          </a:prstGeom>
          <a:solidFill>
            <a:srgbClr val="D9D9D9"/>
          </a:solidFill>
        </p:spPr>
        <p:txBody>
          <a:bodyPr anchor="ctr"/>
          <a:lstStyle>
            <a:lvl1pPr marL="0" marR="0" indent="0" algn="ctr" defTabSz="14337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82"/>
              </a:spcAft>
              <a:buClrTx/>
              <a:buSzTx/>
              <a:buFont typeface="Arial"/>
              <a:buNone/>
              <a:tabLst/>
              <a:defRPr sz="2200">
                <a:solidFill>
                  <a:srgbClr val="84787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730283" y="1523274"/>
            <a:ext cx="2857666" cy="2161669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433779">
              <a:buFont typeface="Arial"/>
              <a:buNone/>
            </a:pPr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306375" y="1523274"/>
            <a:ext cx="2857666" cy="2161669"/>
          </a:xfrm>
          <a:prstGeom prst="rect">
            <a:avLst/>
          </a:prstGeom>
          <a:solidFill>
            <a:srgbClr val="654A9E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433779">
              <a:buFont typeface="Arial"/>
              <a:buNone/>
            </a:pPr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2730283" y="4038601"/>
            <a:ext cx="2857666" cy="2161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433779">
              <a:buFont typeface="Arial"/>
              <a:buNone/>
            </a:pPr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8306375" y="4038601"/>
            <a:ext cx="2857666" cy="2161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1433779">
              <a:buFont typeface="Arial"/>
              <a:buNone/>
            </a:pPr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730283" y="1523274"/>
            <a:ext cx="2857666" cy="2161669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Clr>
                <a:srgbClr val="C0CC23"/>
              </a:buClr>
              <a:buFont typeface="Arial"/>
              <a:buNone/>
              <a:defRPr sz="3000" b="1">
                <a:solidFill>
                  <a:schemeClr val="tx2"/>
                </a:solidFill>
                <a:latin typeface="Arial"/>
                <a:cs typeface="Arial"/>
              </a:defRPr>
            </a:lvl1pPr>
            <a:lvl2pPr marL="777875" indent="-342900">
              <a:buClr>
                <a:srgbClr val="C0CC23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000">
                <a:solidFill>
                  <a:srgbClr val="595959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000">
                <a:solidFill>
                  <a:srgbClr val="595959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000">
                <a:solidFill>
                  <a:srgbClr val="59595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30283" y="4038601"/>
            <a:ext cx="2857666" cy="2161669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tx1"/>
            </a:solidFill>
          </a:ln>
        </p:spPr>
        <p:txBody>
          <a:bodyPr anchor="ctr"/>
          <a:lstStyle>
            <a:lvl1pPr marL="231775" indent="-231775" algn="ctr">
              <a:buNone/>
              <a:defRPr lang="en-US" sz="30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1433779" rtl="0" eaLnBrk="1" latinLnBrk="0" hangingPunct="1">
              <a:spcBef>
                <a:spcPts val="0"/>
              </a:spcBef>
              <a:spcAft>
                <a:spcPts val="1882"/>
              </a:spcAft>
              <a:buClr>
                <a:srgbClr val="C0CC23"/>
              </a:buClr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299088" y="1523274"/>
            <a:ext cx="2864954" cy="2161669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accent2"/>
            </a:solidFill>
          </a:ln>
        </p:spPr>
        <p:txBody>
          <a:bodyPr anchor="ctr"/>
          <a:lstStyle>
            <a:lvl1pPr marL="231775" indent="-231775" algn="ctr">
              <a:buNone/>
              <a:defRPr lang="en-US" sz="3000" b="1" kern="1200" dirty="0" smtClean="0"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1433779" rtl="0" eaLnBrk="1" latinLnBrk="0" hangingPunct="1">
              <a:spcBef>
                <a:spcPts val="0"/>
              </a:spcBef>
              <a:spcAft>
                <a:spcPts val="1882"/>
              </a:spcAft>
              <a:buClr>
                <a:srgbClr val="C0CC23"/>
              </a:buClr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17"/>
          </p:nvPr>
        </p:nvSpPr>
        <p:spPr>
          <a:xfrm>
            <a:off x="8306544" y="4039201"/>
            <a:ext cx="2858244" cy="2160587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txBody>
          <a:bodyPr anchor="ctr"/>
          <a:lstStyle>
            <a:lvl1pPr marL="231775" indent="-231775" algn="ctr">
              <a:buNone/>
              <a:defRPr lang="en-US" sz="3000" b="1" kern="1200" dirty="0" smtClean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3pPr marL="922337" indent="0">
              <a:buNone/>
              <a:defRPr/>
            </a:lvl3pPr>
          </a:lstStyle>
          <a:p>
            <a:pPr marL="0" lvl="0" indent="0" algn="ctr" defTabSz="1433779" rtl="0" eaLnBrk="1" latinLnBrk="0" hangingPunct="1">
              <a:spcBef>
                <a:spcPts val="0"/>
              </a:spcBef>
              <a:spcAft>
                <a:spcPts val="1882"/>
              </a:spcAft>
              <a:buClr>
                <a:srgbClr val="C0CC23"/>
              </a:buClr>
            </a:pPr>
            <a:r>
              <a:rPr lang="en-US"/>
              <a:t>Click to edit Master text styles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-135502" y="-270933"/>
            <a:ext cx="184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7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77157" y="152400"/>
            <a:ext cx="11220086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the slide header</a:t>
            </a:r>
          </a:p>
        </p:txBody>
      </p:sp>
    </p:spTree>
    <p:extLst>
      <p:ext uri="{BB962C8B-B14F-4D97-AF65-F5344CB8AC3E}">
        <p14:creationId xmlns:p14="http://schemas.microsoft.com/office/powerpoint/2010/main" val="497433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3613812" y="0"/>
            <a:ext cx="4065324" cy="3397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7742657" y="3460750"/>
            <a:ext cx="4065324" cy="339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613812" y="3460750"/>
            <a:ext cx="4065324" cy="33972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742657" y="0"/>
            <a:ext cx="4065324" cy="3397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938394" y="384175"/>
            <a:ext cx="3429893" cy="2667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716890" indent="0">
              <a:buNone/>
              <a:defRPr/>
            </a:lvl2pPr>
            <a:lvl3pPr marL="1433779" indent="0">
              <a:buNone/>
              <a:defRPr/>
            </a:lvl3pPr>
            <a:lvl4pPr marL="2150669" indent="0">
              <a:buNone/>
              <a:defRPr/>
            </a:lvl4pPr>
            <a:lvl5pPr marL="286755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067238" y="384175"/>
            <a:ext cx="3429893" cy="2667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716890" indent="0">
              <a:buNone/>
              <a:defRPr/>
            </a:lvl2pPr>
            <a:lvl3pPr marL="1433779" indent="0">
              <a:buNone/>
              <a:defRPr/>
            </a:lvl3pPr>
            <a:lvl4pPr marL="2150669" indent="0">
              <a:buNone/>
              <a:defRPr/>
            </a:lvl4pPr>
            <a:lvl5pPr marL="286755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938394" y="3813175"/>
            <a:ext cx="3429893" cy="2667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716890" indent="0">
              <a:buNone/>
              <a:defRPr/>
            </a:lvl2pPr>
            <a:lvl3pPr marL="1433779" indent="0">
              <a:buNone/>
              <a:defRPr/>
            </a:lvl3pPr>
            <a:lvl4pPr marL="2150669" indent="0">
              <a:buNone/>
              <a:defRPr/>
            </a:lvl4pPr>
            <a:lvl5pPr marL="286755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067238" y="3813175"/>
            <a:ext cx="3429893" cy="2667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716890" indent="0">
              <a:buNone/>
              <a:defRPr/>
            </a:lvl2pPr>
            <a:lvl3pPr marL="1433779" indent="0">
              <a:buNone/>
              <a:defRPr/>
            </a:lvl3pPr>
            <a:lvl4pPr marL="2150669" indent="0">
              <a:buNone/>
              <a:defRPr/>
            </a:lvl4pPr>
            <a:lvl5pPr marL="286755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0886" y="717175"/>
            <a:ext cx="3247470" cy="216217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3800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0886" y="3121401"/>
            <a:ext cx="3247470" cy="1143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80000"/>
              </a:lnSpc>
              <a:buNone/>
              <a:defRPr sz="3000">
                <a:solidFill>
                  <a:schemeClr val="tx1"/>
                </a:solidFill>
                <a:latin typeface="Arial"/>
                <a:cs typeface="Arial"/>
              </a:defRPr>
            </a:lvl1pPr>
            <a:lvl2pPr marL="716890" indent="0">
              <a:buNone/>
              <a:defRPr>
                <a:solidFill>
                  <a:srgbClr val="00A6A0"/>
                </a:solidFill>
              </a:defRPr>
            </a:lvl2pPr>
            <a:lvl3pPr marL="1433779" indent="0">
              <a:buNone/>
              <a:defRPr>
                <a:solidFill>
                  <a:srgbClr val="00A6A0"/>
                </a:solidFill>
              </a:defRPr>
            </a:lvl3pPr>
            <a:lvl4pPr marL="2150669" indent="0">
              <a:buNone/>
              <a:defRPr>
                <a:solidFill>
                  <a:srgbClr val="00A6A0"/>
                </a:solidFill>
              </a:defRPr>
            </a:lvl4pPr>
            <a:lvl5pPr marL="2867558" indent="0">
              <a:buNone/>
              <a:defRPr>
                <a:solidFill>
                  <a:srgbClr val="00A6A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38505" y="2928471"/>
            <a:ext cx="1026374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941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s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>
            <a:off x="5892181" y="1365251"/>
            <a:ext cx="0" cy="4899025"/>
          </a:xfrm>
          <a:prstGeom prst="line">
            <a:avLst/>
          </a:prstGeom>
          <a:ln w="38100" cmpd="sng">
            <a:solidFill>
              <a:srgbClr val="C99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72370" y="1371600"/>
            <a:ext cx="5070594" cy="6492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800" b="1" cap="all" spc="200" dirty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Insert text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77157" y="152400"/>
            <a:ext cx="11220086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the slide header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71288" y="2032002"/>
            <a:ext cx="5076910" cy="4237181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416007" y="1371600"/>
            <a:ext cx="5070594" cy="6492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800" b="1" cap="all" spc="200" dirty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Insert text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409206" y="2032002"/>
            <a:ext cx="5076910" cy="4237181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36361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s_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118098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892181" y="1365251"/>
            <a:ext cx="0" cy="4899025"/>
          </a:xfrm>
          <a:prstGeom prst="line">
            <a:avLst/>
          </a:prstGeom>
          <a:ln w="38100" cmpd="sng">
            <a:solidFill>
              <a:srgbClr val="C997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272370" y="1371600"/>
            <a:ext cx="5070594" cy="6492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800" b="1" cap="all" spc="20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Insert text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277157" y="152400"/>
            <a:ext cx="11220086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cap="all" spc="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416007" y="1371600"/>
            <a:ext cx="5070594" cy="64922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800" b="1" cap="all" spc="200" dirty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Insert text</a:t>
            </a: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271288" y="2032002"/>
            <a:ext cx="5076910" cy="4237181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409206" y="2032002"/>
            <a:ext cx="5076910" cy="4237181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3988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B307-ED2F-4D85-B90F-3B2295C69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A8048-CA97-45F0-B717-D40BB421D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289CE-0704-47B3-B1AF-409B6EE29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A09-B708-4D84-B79E-243A464C810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2490C-4BE8-4E19-A3D8-DFBD72B35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58999-DB97-4ABD-92BB-A9719897C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60A-1FCE-44DB-A61B-38E6960D0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6362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s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566866" y="1371600"/>
            <a:ext cx="5164059" cy="502920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007041"/>
              </a:solidFill>
              <a:latin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6146821" y="1371600"/>
            <a:ext cx="5164059" cy="5029200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007041"/>
              </a:solidFill>
              <a:latin typeface="Arial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566866" y="1371600"/>
            <a:ext cx="5172797" cy="649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800" b="1" cap="all" spc="200" dirty="0"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Insert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146821" y="1371600"/>
            <a:ext cx="5168130" cy="649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800" b="1" cap="all" spc="200" dirty="0"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Insert text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5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77157" y="152400"/>
            <a:ext cx="11220086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the slide header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576150" y="2032002"/>
            <a:ext cx="5145121" cy="4237181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6144989" y="2032002"/>
            <a:ext cx="5165447" cy="4237181"/>
          </a:xfrm>
          <a:prstGeom prst="rect">
            <a:avLst/>
          </a:prstGeom>
        </p:spPr>
        <p:txBody>
          <a:bodyPr vert="horz"/>
          <a:lstStyle>
            <a:lvl1pPr marL="285750" indent="-28575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777875" indent="-342900">
              <a:spcAft>
                <a:spcPts val="1200"/>
              </a:spcAft>
              <a:buClr>
                <a:schemeClr val="accent2"/>
              </a:buClr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0534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 Column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1043272" y="1371600"/>
            <a:ext cx="2913650" cy="502920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007041"/>
              </a:solidFill>
              <a:latin typeface="Arial"/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4500276" y="1371600"/>
            <a:ext cx="2913650" cy="5029200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007041"/>
              </a:solidFill>
              <a:latin typeface="Arial"/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7939985" y="1371600"/>
            <a:ext cx="2913650" cy="5029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007041"/>
              </a:solidFill>
              <a:latin typeface="Arial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043272" y="1371600"/>
            <a:ext cx="2917696" cy="649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800" b="1" cap="all" spc="200" dirty="0"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Insert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500276" y="1371600"/>
            <a:ext cx="2917696" cy="649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800" b="1" cap="all" spc="200" dirty="0"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Insert text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7939985" y="1371600"/>
            <a:ext cx="2917696" cy="649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800" b="1" cap="all" spc="200" dirty="0"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Insert text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24"/>
          </p:nvPr>
        </p:nvSpPr>
        <p:spPr>
          <a:xfrm>
            <a:off x="457180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060060" y="2204721"/>
            <a:ext cx="2886040" cy="4063999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rgbClr val="847870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4505018" y="2204721"/>
            <a:ext cx="2886040" cy="4063999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rgbClr val="847870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7960138" y="2204721"/>
            <a:ext cx="2886040" cy="4063999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rgbClr val="847870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277157" y="152400"/>
            <a:ext cx="11220086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29509444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 Columns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53018" y="1349188"/>
            <a:ext cx="2701746" cy="5029200"/>
          </a:xfrm>
          <a:prstGeom prst="rect">
            <a:avLst/>
          </a:prstGeom>
          <a:noFill/>
          <a:ln w="57150" cmpd="sng">
            <a:solidFill>
              <a:schemeClr val="tx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60" name="Rectangle 59"/>
          <p:cNvSpPr/>
          <p:nvPr userDrawn="1"/>
        </p:nvSpPr>
        <p:spPr>
          <a:xfrm>
            <a:off x="3173137" y="1349188"/>
            <a:ext cx="2701746" cy="5029200"/>
          </a:xfrm>
          <a:prstGeom prst="rect">
            <a:avLst/>
          </a:prstGeom>
          <a:noFill/>
          <a:ln w="57150" cmpd="sng"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63" name="Rectangle 62"/>
          <p:cNvSpPr/>
          <p:nvPr userDrawn="1"/>
        </p:nvSpPr>
        <p:spPr>
          <a:xfrm>
            <a:off x="5978026" y="1349188"/>
            <a:ext cx="2701746" cy="5029200"/>
          </a:xfrm>
          <a:prstGeom prst="rect">
            <a:avLst/>
          </a:prstGeom>
          <a:noFill/>
          <a:ln w="57150" cmpd="sng"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353018" y="1349188"/>
            <a:ext cx="2705498" cy="649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800" b="1" cap="all" dirty="0"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Insert text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171262" y="1349188"/>
            <a:ext cx="2705498" cy="6492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800" b="1" cap="all" dirty="0"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Insert text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5978026" y="1349188"/>
            <a:ext cx="2705498" cy="6492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800" b="1" cap="all" dirty="0"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Insert 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8785623" y="1349188"/>
            <a:ext cx="2701746" cy="5029200"/>
          </a:xfrm>
          <a:prstGeom prst="rect">
            <a:avLst/>
          </a:prstGeom>
          <a:noFill/>
          <a:ln w="57150" cmpd="sng">
            <a:solidFill>
              <a:schemeClr val="accent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8785623" y="1349188"/>
            <a:ext cx="2705498" cy="649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en-US" sz="2800" b="1" cap="all" dirty="0">
                <a:latin typeface="Arial"/>
                <a:cs typeface="Arial"/>
              </a:defRPr>
            </a:lvl1pPr>
          </a:lstStyle>
          <a:p>
            <a:pPr marL="0" lvl="0" algn="ctr"/>
            <a:r>
              <a:rPr lang="en-US"/>
              <a:t>Insert text</a:t>
            </a:r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26"/>
          </p:nvPr>
        </p:nvSpPr>
        <p:spPr>
          <a:xfrm>
            <a:off x="282498" y="6553200"/>
            <a:ext cx="3201234" cy="228600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65836" y="2174241"/>
            <a:ext cx="2703123" cy="4033519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rgbClr val="847870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3170580" y="2174241"/>
            <a:ext cx="2703123" cy="4033519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rgbClr val="847870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5975325" y="2174241"/>
            <a:ext cx="2703123" cy="4033519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rgbClr val="847870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8780069" y="2174241"/>
            <a:ext cx="2703123" cy="4033519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rgbClr val="847870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277157" y="152400"/>
            <a:ext cx="11220086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3079453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 columns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000125"/>
            <a:ext cx="3871732" cy="5857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3964690" y="1000125"/>
            <a:ext cx="3871732" cy="5857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7929380" y="1000125"/>
            <a:ext cx="3871732" cy="5857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32" name="Text Placeholder 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250654" y="1143000"/>
            <a:ext cx="3229185" cy="1449552"/>
          </a:xfrm>
          <a:prstGeom prst="rect">
            <a:avLst/>
          </a:prstGeom>
        </p:spPr>
        <p:txBody>
          <a:bodyPr vert="horz" anchor="b"/>
          <a:lstStyle>
            <a:lvl1pPr marL="0" indent="0" algn="ctr" defTabSz="143377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cap="all" spc="20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9352060" y="2772796"/>
            <a:ext cx="1026374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8" name="Text Placeholder 6"/>
          <p:cNvSpPr>
            <a:spLocks noGrp="1"/>
          </p:cNvSpPr>
          <p:nvPr userDrawn="1">
            <p:ph type="body" sz="quarter" idx="20"/>
          </p:nvPr>
        </p:nvSpPr>
        <p:spPr>
          <a:xfrm>
            <a:off x="8254000" y="3088641"/>
            <a:ext cx="3222494" cy="3515360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4285963" y="1143000"/>
            <a:ext cx="3229185" cy="1449552"/>
          </a:xfrm>
          <a:prstGeom prst="rect">
            <a:avLst/>
          </a:prstGeom>
        </p:spPr>
        <p:txBody>
          <a:bodyPr vert="horz" anchor="b"/>
          <a:lstStyle>
            <a:lvl1pPr marL="0" indent="0" algn="ctr" defTabSz="143377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cap="all" spc="20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" name="Rectangle 32"/>
          <p:cNvSpPr/>
          <p:nvPr userDrawn="1"/>
        </p:nvSpPr>
        <p:spPr>
          <a:xfrm>
            <a:off x="5387370" y="2772796"/>
            <a:ext cx="1026374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4289310" y="3088641"/>
            <a:ext cx="3222494" cy="3515360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321274" y="1143000"/>
            <a:ext cx="3229185" cy="1449552"/>
          </a:xfrm>
          <a:prstGeom prst="rect">
            <a:avLst/>
          </a:prstGeom>
        </p:spPr>
        <p:txBody>
          <a:bodyPr vert="horz" anchor="b"/>
          <a:lstStyle>
            <a:lvl1pPr marL="0" indent="0" algn="ctr" defTabSz="143377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cap="all" spc="20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1422680" y="2772796"/>
            <a:ext cx="1026374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24"/>
          </p:nvPr>
        </p:nvSpPr>
        <p:spPr>
          <a:xfrm>
            <a:off x="324620" y="3088641"/>
            <a:ext cx="3222494" cy="3515360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77157" y="152400"/>
            <a:ext cx="11220086" cy="762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3800" cap="all" spc="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37737680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 Columns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000125"/>
            <a:ext cx="2901573" cy="5857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2967348" y="1000125"/>
            <a:ext cx="2901573" cy="58578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934696" y="1000125"/>
            <a:ext cx="2901573" cy="58578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8902044" y="1000125"/>
            <a:ext cx="2901573" cy="58578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193158" y="1143001"/>
            <a:ext cx="2515255" cy="1447035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100000"/>
              </a:lnSpc>
              <a:defRPr sz="2400" cap="all" spc="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160506" y="1143000"/>
            <a:ext cx="2515255" cy="1449552"/>
          </a:xfrm>
          <a:prstGeom prst="rect">
            <a:avLst/>
          </a:prstGeom>
        </p:spPr>
        <p:txBody>
          <a:bodyPr vert="horz" anchor="b"/>
          <a:lstStyle>
            <a:lvl1pPr marL="0" indent="0" algn="ctr" defTabSz="143377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cap="all" spc="20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127854" y="1143000"/>
            <a:ext cx="2515255" cy="1449552"/>
          </a:xfrm>
          <a:prstGeom prst="rect">
            <a:avLst/>
          </a:prstGeom>
        </p:spPr>
        <p:txBody>
          <a:bodyPr vert="horz" anchor="b"/>
          <a:lstStyle>
            <a:lvl1pPr marL="0" indent="0" algn="ctr" defTabSz="143377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cap="all" spc="200" dirty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9095202" y="1143000"/>
            <a:ext cx="2515255" cy="1449552"/>
          </a:xfrm>
          <a:prstGeom prst="rect">
            <a:avLst/>
          </a:prstGeom>
        </p:spPr>
        <p:txBody>
          <a:bodyPr vert="horz" anchor="b"/>
          <a:lstStyle>
            <a:lvl1pPr marL="0" indent="0" algn="ctr" defTabSz="143377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1" kern="1200" cap="all" spc="200" dirty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937600" y="2772796"/>
            <a:ext cx="1026374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904948" y="2772796"/>
            <a:ext cx="1026374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6872295" y="2772796"/>
            <a:ext cx="1026374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9839643" y="2772796"/>
            <a:ext cx="1026374" cy="137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95764" y="3088641"/>
            <a:ext cx="2510044" cy="3515360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3163112" y="3088641"/>
            <a:ext cx="2510044" cy="3515360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6130459" y="3088641"/>
            <a:ext cx="2510044" cy="3515360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1"/>
          </p:nvPr>
        </p:nvSpPr>
        <p:spPr>
          <a:xfrm>
            <a:off x="9097807" y="3088641"/>
            <a:ext cx="2510044" cy="3515360"/>
          </a:xfrm>
          <a:prstGeom prst="rect">
            <a:avLst/>
          </a:prstGeom>
        </p:spPr>
        <p:txBody>
          <a:bodyPr vert="horz"/>
          <a:lstStyle>
            <a:lvl1pPr marL="0" indent="0" algn="ctr"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  <a:lvl2pPr marL="434975" indent="0">
              <a:buClr>
                <a:schemeClr val="accent2"/>
              </a:buClr>
              <a:buFont typeface="Arial"/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208087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3pPr>
            <a:lvl4pPr marL="16319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4pPr>
            <a:lvl5pPr marL="2114550" indent="-285750">
              <a:buClr>
                <a:schemeClr val="tx2">
                  <a:lumMod val="40000"/>
                  <a:lumOff val="60000"/>
                </a:schemeClr>
              </a:buClr>
              <a:buFont typeface="Arial"/>
              <a:buChar char="•"/>
              <a:defRPr sz="2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285841" y="158750"/>
            <a:ext cx="11211402" cy="762000"/>
          </a:xfrm>
          <a:prstGeom prst="rect">
            <a:avLst/>
          </a:prstGeom>
        </p:spPr>
        <p:txBody>
          <a:bodyPr vert="horz" anchor="ctr"/>
          <a:lstStyle>
            <a:lvl1pPr marL="0" indent="0" algn="ctr" defTabSz="1433779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800" b="1" kern="1200" cap="all" spc="200" dirty="0" smtClean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US"/>
              <a:t>Click to edit Master title slide</a:t>
            </a:r>
          </a:p>
        </p:txBody>
      </p:sp>
    </p:spTree>
    <p:extLst>
      <p:ext uri="{BB962C8B-B14F-4D97-AF65-F5344CB8AC3E}">
        <p14:creationId xmlns:p14="http://schemas.microsoft.com/office/powerpoint/2010/main" val="1419829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-9144"/>
            <a:ext cx="12192000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36275" y="892695"/>
            <a:ext cx="1861229" cy="18737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62537" y="4341160"/>
            <a:ext cx="6841637" cy="32795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0" indent="0" algn="r">
              <a:lnSpc>
                <a:spcPct val="80000"/>
              </a:lnSpc>
              <a:buNone/>
              <a:defRPr sz="1600" i="0" cap="all" spc="3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Insert Quote Author</a:t>
            </a:r>
          </a:p>
        </p:txBody>
      </p:sp>
      <p:sp>
        <p:nvSpPr>
          <p:cNvPr id="8" name="Freeform 16"/>
          <p:cNvSpPr>
            <a:spLocks noEditPoints="1"/>
          </p:cNvSpPr>
          <p:nvPr userDrawn="1"/>
        </p:nvSpPr>
        <p:spPr bwMode="auto">
          <a:xfrm>
            <a:off x="1217719" y="1380566"/>
            <a:ext cx="1116613" cy="849376"/>
          </a:xfrm>
          <a:custGeom>
            <a:avLst/>
            <a:gdLst>
              <a:gd name="T0" fmla="*/ 59 w 253"/>
              <a:gd name="T1" fmla="*/ 192 h 192"/>
              <a:gd name="T2" fmla="*/ 111 w 253"/>
              <a:gd name="T3" fmla="*/ 137 h 192"/>
              <a:gd name="T4" fmla="*/ 74 w 253"/>
              <a:gd name="T5" fmla="*/ 93 h 192"/>
              <a:gd name="T6" fmla="*/ 49 w 253"/>
              <a:gd name="T7" fmla="*/ 105 h 192"/>
              <a:gd name="T8" fmla="*/ 45 w 253"/>
              <a:gd name="T9" fmla="*/ 103 h 192"/>
              <a:gd name="T10" fmla="*/ 123 w 253"/>
              <a:gd name="T11" fmla="*/ 30 h 192"/>
              <a:gd name="T12" fmla="*/ 110 w 253"/>
              <a:gd name="T13" fmla="*/ 0 h 192"/>
              <a:gd name="T14" fmla="*/ 0 w 253"/>
              <a:gd name="T15" fmla="*/ 121 h 192"/>
              <a:gd name="T16" fmla="*/ 59 w 253"/>
              <a:gd name="T17" fmla="*/ 192 h 192"/>
              <a:gd name="T18" fmla="*/ 189 w 253"/>
              <a:gd name="T19" fmla="*/ 192 h 192"/>
              <a:gd name="T20" fmla="*/ 241 w 253"/>
              <a:gd name="T21" fmla="*/ 137 h 192"/>
              <a:gd name="T22" fmla="*/ 204 w 253"/>
              <a:gd name="T23" fmla="*/ 93 h 192"/>
              <a:gd name="T24" fmla="*/ 180 w 253"/>
              <a:gd name="T25" fmla="*/ 105 h 192"/>
              <a:gd name="T26" fmla="*/ 175 w 253"/>
              <a:gd name="T27" fmla="*/ 103 h 192"/>
              <a:gd name="T28" fmla="*/ 253 w 253"/>
              <a:gd name="T29" fmla="*/ 30 h 192"/>
              <a:gd name="T30" fmla="*/ 240 w 253"/>
              <a:gd name="T31" fmla="*/ 0 h 192"/>
              <a:gd name="T32" fmla="*/ 130 w 253"/>
              <a:gd name="T33" fmla="*/ 121 h 192"/>
              <a:gd name="T34" fmla="*/ 189 w 253"/>
              <a:gd name="T35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53" h="192">
                <a:moveTo>
                  <a:pt x="59" y="192"/>
                </a:moveTo>
                <a:cubicBezTo>
                  <a:pt x="90" y="192"/>
                  <a:pt x="111" y="166"/>
                  <a:pt x="111" y="137"/>
                </a:cubicBezTo>
                <a:cubicBezTo>
                  <a:pt x="111" y="110"/>
                  <a:pt x="96" y="93"/>
                  <a:pt x="74" y="93"/>
                </a:cubicBezTo>
                <a:cubicBezTo>
                  <a:pt x="62" y="93"/>
                  <a:pt x="54" y="98"/>
                  <a:pt x="49" y="105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51" y="71"/>
                  <a:pt x="77" y="49"/>
                  <a:pt x="123" y="30"/>
                </a:cubicBezTo>
                <a:cubicBezTo>
                  <a:pt x="110" y="0"/>
                  <a:pt x="110" y="0"/>
                  <a:pt x="110" y="0"/>
                </a:cubicBezTo>
                <a:cubicBezTo>
                  <a:pt x="40" y="19"/>
                  <a:pt x="0" y="64"/>
                  <a:pt x="0" y="121"/>
                </a:cubicBezTo>
                <a:cubicBezTo>
                  <a:pt x="0" y="165"/>
                  <a:pt x="23" y="192"/>
                  <a:pt x="59" y="192"/>
                </a:cubicBezTo>
                <a:moveTo>
                  <a:pt x="189" y="192"/>
                </a:moveTo>
                <a:cubicBezTo>
                  <a:pt x="221" y="192"/>
                  <a:pt x="241" y="166"/>
                  <a:pt x="241" y="137"/>
                </a:cubicBezTo>
                <a:cubicBezTo>
                  <a:pt x="241" y="110"/>
                  <a:pt x="226" y="93"/>
                  <a:pt x="204" y="93"/>
                </a:cubicBezTo>
                <a:cubicBezTo>
                  <a:pt x="192" y="93"/>
                  <a:pt x="184" y="98"/>
                  <a:pt x="180" y="105"/>
                </a:cubicBezTo>
                <a:cubicBezTo>
                  <a:pt x="175" y="103"/>
                  <a:pt x="175" y="103"/>
                  <a:pt x="175" y="103"/>
                </a:cubicBezTo>
                <a:cubicBezTo>
                  <a:pt x="181" y="71"/>
                  <a:pt x="207" y="49"/>
                  <a:pt x="253" y="30"/>
                </a:cubicBezTo>
                <a:cubicBezTo>
                  <a:pt x="240" y="0"/>
                  <a:pt x="240" y="0"/>
                  <a:pt x="240" y="0"/>
                </a:cubicBezTo>
                <a:cubicBezTo>
                  <a:pt x="170" y="19"/>
                  <a:pt x="130" y="64"/>
                  <a:pt x="130" y="121"/>
                </a:cubicBezTo>
                <a:cubicBezTo>
                  <a:pt x="130" y="165"/>
                  <a:pt x="154" y="192"/>
                  <a:pt x="189" y="192"/>
                </a:cubicBezTo>
              </a:path>
            </a:pathLst>
          </a:custGeom>
          <a:noFill/>
          <a:ln w="38100" cmpd="sng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370008" y="2517985"/>
            <a:ext cx="6822215" cy="1703832"/>
          </a:xfrm>
          <a:prstGeom prst="rect">
            <a:avLst/>
          </a:prstGeom>
        </p:spPr>
        <p:txBody>
          <a:bodyPr anchor="b"/>
          <a:lstStyle>
            <a:lvl1pPr algn="l">
              <a:defRPr lang="en-US" sz="3800" b="0" kern="1200" cap="none" spc="200" dirty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47603" y="884855"/>
            <a:ext cx="10496792" cy="5079146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 b="1">
              <a:solidFill>
                <a:srgbClr val="84787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416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set 14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70" t="41308" r="22953" b="27750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7" name="Picture 16" descr="Asset 6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54" y="1066800"/>
            <a:ext cx="9946690" cy="4724400"/>
          </a:xfrm>
          <a:prstGeom prst="rect">
            <a:avLst/>
          </a:prstGeom>
        </p:spPr>
      </p:pic>
      <p:grpSp>
        <p:nvGrpSpPr>
          <p:cNvPr id="18" name="Group 1"/>
          <p:cNvGrpSpPr>
            <a:grpSpLocks/>
          </p:cNvGrpSpPr>
          <p:nvPr userDrawn="1"/>
        </p:nvGrpSpPr>
        <p:grpSpPr bwMode="auto">
          <a:xfrm>
            <a:off x="5674733" y="1893870"/>
            <a:ext cx="842536" cy="679997"/>
            <a:chOff x="1543050" y="708025"/>
            <a:chExt cx="7051675" cy="5692775"/>
          </a:xfrm>
          <a:solidFill>
            <a:schemeClr val="accent1"/>
          </a:solidFill>
        </p:grpSpPr>
        <p:sp>
          <p:nvSpPr>
            <p:cNvPr id="19" name="Freeform 1"/>
            <p:cNvSpPr>
              <a:spLocks noChangeArrowheads="1"/>
            </p:cNvSpPr>
            <p:nvPr/>
          </p:nvSpPr>
          <p:spPr bwMode="auto">
            <a:xfrm>
              <a:off x="2012950" y="1544638"/>
              <a:ext cx="6118225" cy="3743325"/>
            </a:xfrm>
            <a:custGeom>
              <a:avLst/>
              <a:gdLst>
                <a:gd name="T0" fmla="*/ 15976 w 16996"/>
                <a:gd name="T1" fmla="*/ 5985 h 10399"/>
                <a:gd name="T2" fmla="*/ 16987 w 16996"/>
                <a:gd name="T3" fmla="*/ 3613 h 10399"/>
                <a:gd name="T4" fmla="*/ 16955 w 16996"/>
                <a:gd name="T5" fmla="*/ 3393 h 10399"/>
                <a:gd name="T6" fmla="*/ 16784 w 16996"/>
                <a:gd name="T7" fmla="*/ 3311 h 10399"/>
                <a:gd name="T8" fmla="*/ 16596 w 16996"/>
                <a:gd name="T9" fmla="*/ 3384 h 10399"/>
                <a:gd name="T10" fmla="*/ 15609 w 16996"/>
                <a:gd name="T11" fmla="*/ 5057 h 10399"/>
                <a:gd name="T12" fmla="*/ 14614 w 16996"/>
                <a:gd name="T13" fmla="*/ 6401 h 10399"/>
                <a:gd name="T14" fmla="*/ 14149 w 16996"/>
                <a:gd name="T15" fmla="*/ 6801 h 10399"/>
                <a:gd name="T16" fmla="*/ 13896 w 16996"/>
                <a:gd name="T17" fmla="*/ 6841 h 10399"/>
                <a:gd name="T18" fmla="*/ 13570 w 16996"/>
                <a:gd name="T19" fmla="*/ 6703 h 10399"/>
                <a:gd name="T20" fmla="*/ 13333 w 16996"/>
                <a:gd name="T21" fmla="*/ 6385 h 10399"/>
                <a:gd name="T22" fmla="*/ 13236 w 16996"/>
                <a:gd name="T23" fmla="*/ 5798 h 10399"/>
                <a:gd name="T24" fmla="*/ 13284 w 16996"/>
                <a:gd name="T25" fmla="*/ 4078 h 10399"/>
                <a:gd name="T26" fmla="*/ 13317 w 16996"/>
                <a:gd name="T27" fmla="*/ 3278 h 10399"/>
                <a:gd name="T28" fmla="*/ 13130 w 16996"/>
                <a:gd name="T29" fmla="*/ 3164 h 10399"/>
                <a:gd name="T30" fmla="*/ 12901 w 16996"/>
                <a:gd name="T31" fmla="*/ 3303 h 10399"/>
                <a:gd name="T32" fmla="*/ 12396 w 16996"/>
                <a:gd name="T33" fmla="*/ 4600 h 10399"/>
                <a:gd name="T34" fmla="*/ 11711 w 16996"/>
                <a:gd name="T35" fmla="*/ 5691 h 10399"/>
                <a:gd name="T36" fmla="*/ 11099 w 16996"/>
                <a:gd name="T37" fmla="*/ 6156 h 10399"/>
                <a:gd name="T38" fmla="*/ 10479 w 16996"/>
                <a:gd name="T39" fmla="*/ 6099 h 10399"/>
                <a:gd name="T40" fmla="*/ 9932 w 16996"/>
                <a:gd name="T41" fmla="*/ 5659 h 10399"/>
                <a:gd name="T42" fmla="*/ 9533 w 16996"/>
                <a:gd name="T43" fmla="*/ 4861 h 10399"/>
                <a:gd name="T44" fmla="*/ 9019 w 16996"/>
                <a:gd name="T45" fmla="*/ 2634 h 10399"/>
                <a:gd name="T46" fmla="*/ 8693 w 16996"/>
                <a:gd name="T47" fmla="*/ 155 h 10399"/>
                <a:gd name="T48" fmla="*/ 8546 w 16996"/>
                <a:gd name="T49" fmla="*/ 0 h 10399"/>
                <a:gd name="T50" fmla="*/ 8335 w 16996"/>
                <a:gd name="T51" fmla="*/ 57 h 10399"/>
                <a:gd name="T52" fmla="*/ 8188 w 16996"/>
                <a:gd name="T53" fmla="*/ 783 h 10399"/>
                <a:gd name="T54" fmla="*/ 7772 w 16996"/>
                <a:gd name="T55" fmla="*/ 3809 h 10399"/>
                <a:gd name="T56" fmla="*/ 7356 w 16996"/>
                <a:gd name="T57" fmla="*/ 5163 h 10399"/>
                <a:gd name="T58" fmla="*/ 6973 w 16996"/>
                <a:gd name="T59" fmla="*/ 5781 h 10399"/>
                <a:gd name="T60" fmla="*/ 6288 w 16996"/>
                <a:gd name="T61" fmla="*/ 6181 h 10399"/>
                <a:gd name="T62" fmla="*/ 5668 w 16996"/>
                <a:gd name="T63" fmla="*/ 6058 h 10399"/>
                <a:gd name="T64" fmla="*/ 5089 w 16996"/>
                <a:gd name="T65" fmla="*/ 5456 h 10399"/>
                <a:gd name="T66" fmla="*/ 4233 w 16996"/>
                <a:gd name="T67" fmla="*/ 3711 h 10399"/>
                <a:gd name="T68" fmla="*/ 3988 w 16996"/>
                <a:gd name="T69" fmla="*/ 3238 h 10399"/>
                <a:gd name="T70" fmla="*/ 3736 w 16996"/>
                <a:gd name="T71" fmla="*/ 3229 h 10399"/>
                <a:gd name="T72" fmla="*/ 3629 w 16996"/>
                <a:gd name="T73" fmla="*/ 3482 h 10399"/>
                <a:gd name="T74" fmla="*/ 3792 w 16996"/>
                <a:gd name="T75" fmla="*/ 5651 h 10399"/>
                <a:gd name="T76" fmla="*/ 3702 w 16996"/>
                <a:gd name="T77" fmla="*/ 6344 h 10399"/>
                <a:gd name="T78" fmla="*/ 3491 w 16996"/>
                <a:gd name="T79" fmla="*/ 6694 h 10399"/>
                <a:gd name="T80" fmla="*/ 3173 w 16996"/>
                <a:gd name="T81" fmla="*/ 6866 h 10399"/>
                <a:gd name="T82" fmla="*/ 2863 w 16996"/>
                <a:gd name="T83" fmla="*/ 6834 h 10399"/>
                <a:gd name="T84" fmla="*/ 2381 w 16996"/>
                <a:gd name="T85" fmla="*/ 6434 h 10399"/>
                <a:gd name="T86" fmla="*/ 1387 w 16996"/>
                <a:gd name="T87" fmla="*/ 5097 h 10399"/>
                <a:gd name="T88" fmla="*/ 310 w 16996"/>
                <a:gd name="T89" fmla="*/ 3393 h 10399"/>
                <a:gd name="T90" fmla="*/ 90 w 16996"/>
                <a:gd name="T91" fmla="*/ 3393 h 10399"/>
                <a:gd name="T92" fmla="*/ 0 w 16996"/>
                <a:gd name="T93" fmla="*/ 3547 h 10399"/>
                <a:gd name="T94" fmla="*/ 195 w 16996"/>
                <a:gd name="T95" fmla="*/ 4069 h 10399"/>
                <a:gd name="T96" fmla="*/ 2136 w 16996"/>
                <a:gd name="T97" fmla="*/ 8791 h 10399"/>
                <a:gd name="T98" fmla="*/ 2846 w 16996"/>
                <a:gd name="T99" fmla="*/ 10398 h 10399"/>
                <a:gd name="T100" fmla="*/ 3279 w 16996"/>
                <a:gd name="T101" fmla="*/ 10226 h 10399"/>
                <a:gd name="T102" fmla="*/ 5097 w 16996"/>
                <a:gd name="T103" fmla="*/ 9672 h 10399"/>
                <a:gd name="T104" fmla="*/ 7340 w 16996"/>
                <a:gd name="T105" fmla="*/ 9403 h 10399"/>
                <a:gd name="T106" fmla="*/ 9272 w 16996"/>
                <a:gd name="T107" fmla="*/ 9386 h 10399"/>
                <a:gd name="T108" fmla="*/ 11556 w 16996"/>
                <a:gd name="T109" fmla="*/ 9590 h 10399"/>
                <a:gd name="T110" fmla="*/ 13488 w 16996"/>
                <a:gd name="T111" fmla="*/ 10080 h 10399"/>
                <a:gd name="T112" fmla="*/ 14149 w 16996"/>
                <a:gd name="T113" fmla="*/ 10373 h 10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996" h="10399">
                  <a:moveTo>
                    <a:pt x="14296" y="10275"/>
                  </a:moveTo>
                  <a:lnTo>
                    <a:pt x="14296" y="10275"/>
                  </a:lnTo>
                  <a:lnTo>
                    <a:pt x="14875" y="8758"/>
                  </a:lnTo>
                  <a:lnTo>
                    <a:pt x="15225" y="7853"/>
                  </a:lnTo>
                  <a:lnTo>
                    <a:pt x="15601" y="6915"/>
                  </a:lnTo>
                  <a:lnTo>
                    <a:pt x="15976" y="5985"/>
                  </a:lnTo>
                  <a:lnTo>
                    <a:pt x="16335" y="5114"/>
                  </a:lnTo>
                  <a:lnTo>
                    <a:pt x="16661" y="4347"/>
                  </a:lnTo>
                  <a:lnTo>
                    <a:pt x="16938" y="3727"/>
                  </a:lnTo>
                  <a:lnTo>
                    <a:pt x="16938" y="3727"/>
                  </a:lnTo>
                  <a:lnTo>
                    <a:pt x="16970" y="3662"/>
                  </a:lnTo>
                  <a:lnTo>
                    <a:pt x="16987" y="3613"/>
                  </a:lnTo>
                  <a:lnTo>
                    <a:pt x="16995" y="3564"/>
                  </a:lnTo>
                  <a:lnTo>
                    <a:pt x="16995" y="3498"/>
                  </a:lnTo>
                  <a:lnTo>
                    <a:pt x="16995" y="3498"/>
                  </a:lnTo>
                  <a:lnTo>
                    <a:pt x="16987" y="3466"/>
                  </a:lnTo>
                  <a:lnTo>
                    <a:pt x="16979" y="3425"/>
                  </a:lnTo>
                  <a:lnTo>
                    <a:pt x="16955" y="3393"/>
                  </a:lnTo>
                  <a:lnTo>
                    <a:pt x="16930" y="3368"/>
                  </a:lnTo>
                  <a:lnTo>
                    <a:pt x="16897" y="3344"/>
                  </a:lnTo>
                  <a:lnTo>
                    <a:pt x="16857" y="3327"/>
                  </a:lnTo>
                  <a:lnTo>
                    <a:pt x="16824" y="3311"/>
                  </a:lnTo>
                  <a:lnTo>
                    <a:pt x="16784" y="3311"/>
                  </a:lnTo>
                  <a:lnTo>
                    <a:pt x="16784" y="3311"/>
                  </a:lnTo>
                  <a:lnTo>
                    <a:pt x="16750" y="3311"/>
                  </a:lnTo>
                  <a:lnTo>
                    <a:pt x="16718" y="3311"/>
                  </a:lnTo>
                  <a:lnTo>
                    <a:pt x="16686" y="3319"/>
                  </a:lnTo>
                  <a:lnTo>
                    <a:pt x="16653" y="3335"/>
                  </a:lnTo>
                  <a:lnTo>
                    <a:pt x="16620" y="3360"/>
                  </a:lnTo>
                  <a:lnTo>
                    <a:pt x="16596" y="3384"/>
                  </a:lnTo>
                  <a:lnTo>
                    <a:pt x="16571" y="3417"/>
                  </a:lnTo>
                  <a:lnTo>
                    <a:pt x="16547" y="3449"/>
                  </a:lnTo>
                  <a:lnTo>
                    <a:pt x="16547" y="3449"/>
                  </a:lnTo>
                  <a:lnTo>
                    <a:pt x="16082" y="4265"/>
                  </a:lnTo>
                  <a:lnTo>
                    <a:pt x="15846" y="4665"/>
                  </a:lnTo>
                  <a:lnTo>
                    <a:pt x="15609" y="5057"/>
                  </a:lnTo>
                  <a:lnTo>
                    <a:pt x="15364" y="5440"/>
                  </a:lnTo>
                  <a:lnTo>
                    <a:pt x="15120" y="5789"/>
                  </a:lnTo>
                  <a:lnTo>
                    <a:pt x="14997" y="5952"/>
                  </a:lnTo>
                  <a:lnTo>
                    <a:pt x="14867" y="6116"/>
                  </a:lnTo>
                  <a:lnTo>
                    <a:pt x="14745" y="6263"/>
                  </a:lnTo>
                  <a:lnTo>
                    <a:pt x="14614" y="6401"/>
                  </a:lnTo>
                  <a:lnTo>
                    <a:pt x="14614" y="6401"/>
                  </a:lnTo>
                  <a:lnTo>
                    <a:pt x="14476" y="6548"/>
                  </a:lnTo>
                  <a:lnTo>
                    <a:pt x="14402" y="6621"/>
                  </a:lnTo>
                  <a:lnTo>
                    <a:pt x="14320" y="6687"/>
                  </a:lnTo>
                  <a:lnTo>
                    <a:pt x="14239" y="6752"/>
                  </a:lnTo>
                  <a:lnTo>
                    <a:pt x="14149" y="6801"/>
                  </a:lnTo>
                  <a:lnTo>
                    <a:pt x="14100" y="6817"/>
                  </a:lnTo>
                  <a:lnTo>
                    <a:pt x="14051" y="6834"/>
                  </a:lnTo>
                  <a:lnTo>
                    <a:pt x="14002" y="6841"/>
                  </a:lnTo>
                  <a:lnTo>
                    <a:pt x="13953" y="6850"/>
                  </a:lnTo>
                  <a:lnTo>
                    <a:pt x="13953" y="6850"/>
                  </a:lnTo>
                  <a:lnTo>
                    <a:pt x="13896" y="6841"/>
                  </a:lnTo>
                  <a:lnTo>
                    <a:pt x="13839" y="6834"/>
                  </a:lnTo>
                  <a:lnTo>
                    <a:pt x="13790" y="6817"/>
                  </a:lnTo>
                  <a:lnTo>
                    <a:pt x="13733" y="6801"/>
                  </a:lnTo>
                  <a:lnTo>
                    <a:pt x="13676" y="6777"/>
                  </a:lnTo>
                  <a:lnTo>
                    <a:pt x="13627" y="6743"/>
                  </a:lnTo>
                  <a:lnTo>
                    <a:pt x="13570" y="6703"/>
                  </a:lnTo>
                  <a:lnTo>
                    <a:pt x="13521" y="6662"/>
                  </a:lnTo>
                  <a:lnTo>
                    <a:pt x="13480" y="6621"/>
                  </a:lnTo>
                  <a:lnTo>
                    <a:pt x="13431" y="6572"/>
                  </a:lnTo>
                  <a:lnTo>
                    <a:pt x="13399" y="6515"/>
                  </a:lnTo>
                  <a:lnTo>
                    <a:pt x="13358" y="6450"/>
                  </a:lnTo>
                  <a:lnTo>
                    <a:pt x="13333" y="6385"/>
                  </a:lnTo>
                  <a:lnTo>
                    <a:pt x="13309" y="6312"/>
                  </a:lnTo>
                  <a:lnTo>
                    <a:pt x="13284" y="6238"/>
                  </a:lnTo>
                  <a:lnTo>
                    <a:pt x="13277" y="6156"/>
                  </a:lnTo>
                  <a:lnTo>
                    <a:pt x="13277" y="6156"/>
                  </a:lnTo>
                  <a:lnTo>
                    <a:pt x="13252" y="5977"/>
                  </a:lnTo>
                  <a:lnTo>
                    <a:pt x="13236" y="5798"/>
                  </a:lnTo>
                  <a:lnTo>
                    <a:pt x="13219" y="5618"/>
                  </a:lnTo>
                  <a:lnTo>
                    <a:pt x="13219" y="5440"/>
                  </a:lnTo>
                  <a:lnTo>
                    <a:pt x="13219" y="5089"/>
                  </a:lnTo>
                  <a:lnTo>
                    <a:pt x="13236" y="4739"/>
                  </a:lnTo>
                  <a:lnTo>
                    <a:pt x="13260" y="4404"/>
                  </a:lnTo>
                  <a:lnTo>
                    <a:pt x="13284" y="4078"/>
                  </a:lnTo>
                  <a:lnTo>
                    <a:pt x="13358" y="3458"/>
                  </a:lnTo>
                  <a:lnTo>
                    <a:pt x="13358" y="3458"/>
                  </a:lnTo>
                  <a:lnTo>
                    <a:pt x="13358" y="3417"/>
                  </a:lnTo>
                  <a:lnTo>
                    <a:pt x="13350" y="3376"/>
                  </a:lnTo>
                  <a:lnTo>
                    <a:pt x="13333" y="3327"/>
                  </a:lnTo>
                  <a:lnTo>
                    <a:pt x="13317" y="3278"/>
                  </a:lnTo>
                  <a:lnTo>
                    <a:pt x="13292" y="3238"/>
                  </a:lnTo>
                  <a:lnTo>
                    <a:pt x="13252" y="3197"/>
                  </a:lnTo>
                  <a:lnTo>
                    <a:pt x="13211" y="3172"/>
                  </a:lnTo>
                  <a:lnTo>
                    <a:pt x="13170" y="3156"/>
                  </a:lnTo>
                  <a:lnTo>
                    <a:pt x="13170" y="3156"/>
                  </a:lnTo>
                  <a:lnTo>
                    <a:pt x="13130" y="3164"/>
                  </a:lnTo>
                  <a:lnTo>
                    <a:pt x="13089" y="3172"/>
                  </a:lnTo>
                  <a:lnTo>
                    <a:pt x="13048" y="3189"/>
                  </a:lnTo>
                  <a:lnTo>
                    <a:pt x="13007" y="3205"/>
                  </a:lnTo>
                  <a:lnTo>
                    <a:pt x="12966" y="3238"/>
                  </a:lnTo>
                  <a:lnTo>
                    <a:pt x="12934" y="3270"/>
                  </a:lnTo>
                  <a:lnTo>
                    <a:pt x="12901" y="3303"/>
                  </a:lnTo>
                  <a:lnTo>
                    <a:pt x="12885" y="3352"/>
                  </a:lnTo>
                  <a:lnTo>
                    <a:pt x="12885" y="3352"/>
                  </a:lnTo>
                  <a:lnTo>
                    <a:pt x="12771" y="3678"/>
                  </a:lnTo>
                  <a:lnTo>
                    <a:pt x="12656" y="3996"/>
                  </a:lnTo>
                  <a:lnTo>
                    <a:pt x="12526" y="4298"/>
                  </a:lnTo>
                  <a:lnTo>
                    <a:pt x="12396" y="4600"/>
                  </a:lnTo>
                  <a:lnTo>
                    <a:pt x="12249" y="4886"/>
                  </a:lnTo>
                  <a:lnTo>
                    <a:pt x="12085" y="5163"/>
                  </a:lnTo>
                  <a:lnTo>
                    <a:pt x="11906" y="5432"/>
                  </a:lnTo>
                  <a:lnTo>
                    <a:pt x="11816" y="5562"/>
                  </a:lnTo>
                  <a:lnTo>
                    <a:pt x="11711" y="5691"/>
                  </a:lnTo>
                  <a:lnTo>
                    <a:pt x="11711" y="5691"/>
                  </a:lnTo>
                  <a:lnTo>
                    <a:pt x="11621" y="5806"/>
                  </a:lnTo>
                  <a:lnTo>
                    <a:pt x="11532" y="5904"/>
                  </a:lnTo>
                  <a:lnTo>
                    <a:pt x="11434" y="5994"/>
                  </a:lnTo>
                  <a:lnTo>
                    <a:pt x="11327" y="6058"/>
                  </a:lnTo>
                  <a:lnTo>
                    <a:pt x="11213" y="6116"/>
                  </a:lnTo>
                  <a:lnTo>
                    <a:pt x="11099" y="6156"/>
                  </a:lnTo>
                  <a:lnTo>
                    <a:pt x="10977" y="6181"/>
                  </a:lnTo>
                  <a:lnTo>
                    <a:pt x="10854" y="6181"/>
                  </a:lnTo>
                  <a:lnTo>
                    <a:pt x="10854" y="6181"/>
                  </a:lnTo>
                  <a:lnTo>
                    <a:pt x="10732" y="6173"/>
                  </a:lnTo>
                  <a:lnTo>
                    <a:pt x="10602" y="6148"/>
                  </a:lnTo>
                  <a:lnTo>
                    <a:pt x="10479" y="6099"/>
                  </a:lnTo>
                  <a:lnTo>
                    <a:pt x="10357" y="6043"/>
                  </a:lnTo>
                  <a:lnTo>
                    <a:pt x="10242" y="5969"/>
                  </a:lnTo>
                  <a:lnTo>
                    <a:pt x="10128" y="5879"/>
                  </a:lnTo>
                  <a:lnTo>
                    <a:pt x="10030" y="5773"/>
                  </a:lnTo>
                  <a:lnTo>
                    <a:pt x="9932" y="5659"/>
                  </a:lnTo>
                  <a:lnTo>
                    <a:pt x="9932" y="5659"/>
                  </a:lnTo>
                  <a:lnTo>
                    <a:pt x="9859" y="5554"/>
                  </a:lnTo>
                  <a:lnTo>
                    <a:pt x="9785" y="5432"/>
                  </a:lnTo>
                  <a:lnTo>
                    <a:pt x="9721" y="5302"/>
                  </a:lnTo>
                  <a:lnTo>
                    <a:pt x="9647" y="5163"/>
                  </a:lnTo>
                  <a:lnTo>
                    <a:pt x="9590" y="5016"/>
                  </a:lnTo>
                  <a:lnTo>
                    <a:pt x="9533" y="4861"/>
                  </a:lnTo>
                  <a:lnTo>
                    <a:pt x="9418" y="4526"/>
                  </a:lnTo>
                  <a:lnTo>
                    <a:pt x="9320" y="4176"/>
                  </a:lnTo>
                  <a:lnTo>
                    <a:pt x="9231" y="3800"/>
                  </a:lnTo>
                  <a:lnTo>
                    <a:pt x="9149" y="3417"/>
                  </a:lnTo>
                  <a:lnTo>
                    <a:pt x="9085" y="3026"/>
                  </a:lnTo>
                  <a:lnTo>
                    <a:pt x="9019" y="2634"/>
                  </a:lnTo>
                  <a:lnTo>
                    <a:pt x="8962" y="2235"/>
                  </a:lnTo>
                  <a:lnTo>
                    <a:pt x="8864" y="1476"/>
                  </a:lnTo>
                  <a:lnTo>
                    <a:pt x="8774" y="783"/>
                  </a:lnTo>
                  <a:lnTo>
                    <a:pt x="8701" y="196"/>
                  </a:lnTo>
                  <a:lnTo>
                    <a:pt x="8701" y="196"/>
                  </a:lnTo>
                  <a:lnTo>
                    <a:pt x="8693" y="155"/>
                  </a:lnTo>
                  <a:lnTo>
                    <a:pt x="8685" y="113"/>
                  </a:lnTo>
                  <a:lnTo>
                    <a:pt x="8669" y="81"/>
                  </a:lnTo>
                  <a:lnTo>
                    <a:pt x="8644" y="57"/>
                  </a:lnTo>
                  <a:lnTo>
                    <a:pt x="8620" y="32"/>
                  </a:lnTo>
                  <a:lnTo>
                    <a:pt x="8587" y="16"/>
                  </a:lnTo>
                  <a:lnTo>
                    <a:pt x="8546" y="0"/>
                  </a:lnTo>
                  <a:lnTo>
                    <a:pt x="8513" y="0"/>
                  </a:lnTo>
                  <a:lnTo>
                    <a:pt x="8513" y="0"/>
                  </a:lnTo>
                  <a:lnTo>
                    <a:pt x="8466" y="0"/>
                  </a:lnTo>
                  <a:lnTo>
                    <a:pt x="8417" y="16"/>
                  </a:lnTo>
                  <a:lnTo>
                    <a:pt x="8376" y="32"/>
                  </a:lnTo>
                  <a:lnTo>
                    <a:pt x="8335" y="57"/>
                  </a:lnTo>
                  <a:lnTo>
                    <a:pt x="8303" y="81"/>
                  </a:lnTo>
                  <a:lnTo>
                    <a:pt x="8278" y="113"/>
                  </a:lnTo>
                  <a:lnTo>
                    <a:pt x="8261" y="155"/>
                  </a:lnTo>
                  <a:lnTo>
                    <a:pt x="8254" y="196"/>
                  </a:lnTo>
                  <a:lnTo>
                    <a:pt x="8254" y="196"/>
                  </a:lnTo>
                  <a:lnTo>
                    <a:pt x="8188" y="783"/>
                  </a:lnTo>
                  <a:lnTo>
                    <a:pt x="8115" y="1476"/>
                  </a:lnTo>
                  <a:lnTo>
                    <a:pt x="8026" y="2243"/>
                  </a:lnTo>
                  <a:lnTo>
                    <a:pt x="7977" y="2634"/>
                  </a:lnTo>
                  <a:lnTo>
                    <a:pt x="7911" y="3033"/>
                  </a:lnTo>
                  <a:lnTo>
                    <a:pt x="7845" y="3425"/>
                  </a:lnTo>
                  <a:lnTo>
                    <a:pt x="7772" y="3809"/>
                  </a:lnTo>
                  <a:lnTo>
                    <a:pt x="7683" y="4184"/>
                  </a:lnTo>
                  <a:lnTo>
                    <a:pt x="7585" y="4534"/>
                  </a:lnTo>
                  <a:lnTo>
                    <a:pt x="7536" y="4705"/>
                  </a:lnTo>
                  <a:lnTo>
                    <a:pt x="7478" y="4861"/>
                  </a:lnTo>
                  <a:lnTo>
                    <a:pt x="7422" y="5016"/>
                  </a:lnTo>
                  <a:lnTo>
                    <a:pt x="7356" y="5163"/>
                  </a:lnTo>
                  <a:lnTo>
                    <a:pt x="7292" y="5302"/>
                  </a:lnTo>
                  <a:lnTo>
                    <a:pt x="7226" y="5432"/>
                  </a:lnTo>
                  <a:lnTo>
                    <a:pt x="7153" y="5554"/>
                  </a:lnTo>
                  <a:lnTo>
                    <a:pt x="7079" y="5667"/>
                  </a:lnTo>
                  <a:lnTo>
                    <a:pt x="7079" y="5667"/>
                  </a:lnTo>
                  <a:lnTo>
                    <a:pt x="6973" y="5781"/>
                  </a:lnTo>
                  <a:lnTo>
                    <a:pt x="6859" y="5879"/>
                  </a:lnTo>
                  <a:lnTo>
                    <a:pt x="6753" y="5969"/>
                  </a:lnTo>
                  <a:lnTo>
                    <a:pt x="6639" y="6043"/>
                  </a:lnTo>
                  <a:lnTo>
                    <a:pt x="6524" y="6107"/>
                  </a:lnTo>
                  <a:lnTo>
                    <a:pt x="6402" y="6148"/>
                  </a:lnTo>
                  <a:lnTo>
                    <a:pt x="6288" y="6181"/>
                  </a:lnTo>
                  <a:lnTo>
                    <a:pt x="6157" y="6189"/>
                  </a:lnTo>
                  <a:lnTo>
                    <a:pt x="6157" y="6189"/>
                  </a:lnTo>
                  <a:lnTo>
                    <a:pt x="6019" y="6181"/>
                  </a:lnTo>
                  <a:lnTo>
                    <a:pt x="5888" y="6156"/>
                  </a:lnTo>
                  <a:lnTo>
                    <a:pt x="5774" y="6116"/>
                  </a:lnTo>
                  <a:lnTo>
                    <a:pt x="5668" y="6058"/>
                  </a:lnTo>
                  <a:lnTo>
                    <a:pt x="5562" y="5985"/>
                  </a:lnTo>
                  <a:lnTo>
                    <a:pt x="5472" y="5904"/>
                  </a:lnTo>
                  <a:lnTo>
                    <a:pt x="5374" y="5814"/>
                  </a:lnTo>
                  <a:lnTo>
                    <a:pt x="5285" y="5716"/>
                  </a:lnTo>
                  <a:lnTo>
                    <a:pt x="5285" y="5716"/>
                  </a:lnTo>
                  <a:lnTo>
                    <a:pt x="5089" y="5456"/>
                  </a:lnTo>
                  <a:lnTo>
                    <a:pt x="4918" y="5187"/>
                  </a:lnTo>
                  <a:lnTo>
                    <a:pt x="4755" y="4910"/>
                  </a:lnTo>
                  <a:lnTo>
                    <a:pt x="4608" y="4624"/>
                  </a:lnTo>
                  <a:lnTo>
                    <a:pt x="4469" y="4330"/>
                  </a:lnTo>
                  <a:lnTo>
                    <a:pt x="4347" y="4029"/>
                  </a:lnTo>
                  <a:lnTo>
                    <a:pt x="4233" y="3711"/>
                  </a:lnTo>
                  <a:lnTo>
                    <a:pt x="4118" y="3384"/>
                  </a:lnTo>
                  <a:lnTo>
                    <a:pt x="4118" y="3384"/>
                  </a:lnTo>
                  <a:lnTo>
                    <a:pt x="4094" y="3335"/>
                  </a:lnTo>
                  <a:lnTo>
                    <a:pt x="4062" y="3295"/>
                  </a:lnTo>
                  <a:lnTo>
                    <a:pt x="4029" y="3262"/>
                  </a:lnTo>
                  <a:lnTo>
                    <a:pt x="3988" y="3238"/>
                  </a:lnTo>
                  <a:lnTo>
                    <a:pt x="3947" y="3213"/>
                  </a:lnTo>
                  <a:lnTo>
                    <a:pt x="3898" y="3205"/>
                  </a:lnTo>
                  <a:lnTo>
                    <a:pt x="3825" y="3197"/>
                  </a:lnTo>
                  <a:lnTo>
                    <a:pt x="3825" y="3197"/>
                  </a:lnTo>
                  <a:lnTo>
                    <a:pt x="3776" y="3205"/>
                  </a:lnTo>
                  <a:lnTo>
                    <a:pt x="3736" y="3229"/>
                  </a:lnTo>
                  <a:lnTo>
                    <a:pt x="3702" y="3262"/>
                  </a:lnTo>
                  <a:lnTo>
                    <a:pt x="3678" y="3303"/>
                  </a:lnTo>
                  <a:lnTo>
                    <a:pt x="3653" y="3352"/>
                  </a:lnTo>
                  <a:lnTo>
                    <a:pt x="3646" y="3401"/>
                  </a:lnTo>
                  <a:lnTo>
                    <a:pt x="3629" y="3482"/>
                  </a:lnTo>
                  <a:lnTo>
                    <a:pt x="3629" y="3482"/>
                  </a:lnTo>
                  <a:lnTo>
                    <a:pt x="3711" y="4102"/>
                  </a:lnTo>
                  <a:lnTo>
                    <a:pt x="3743" y="4428"/>
                  </a:lnTo>
                  <a:lnTo>
                    <a:pt x="3776" y="4771"/>
                  </a:lnTo>
                  <a:lnTo>
                    <a:pt x="3792" y="5121"/>
                  </a:lnTo>
                  <a:lnTo>
                    <a:pt x="3800" y="5473"/>
                  </a:lnTo>
                  <a:lnTo>
                    <a:pt x="3792" y="5651"/>
                  </a:lnTo>
                  <a:lnTo>
                    <a:pt x="3776" y="5830"/>
                  </a:lnTo>
                  <a:lnTo>
                    <a:pt x="3760" y="6009"/>
                  </a:lnTo>
                  <a:lnTo>
                    <a:pt x="3736" y="6197"/>
                  </a:lnTo>
                  <a:lnTo>
                    <a:pt x="3736" y="6197"/>
                  </a:lnTo>
                  <a:lnTo>
                    <a:pt x="3719" y="6271"/>
                  </a:lnTo>
                  <a:lnTo>
                    <a:pt x="3702" y="6344"/>
                  </a:lnTo>
                  <a:lnTo>
                    <a:pt x="3678" y="6417"/>
                  </a:lnTo>
                  <a:lnTo>
                    <a:pt x="3646" y="6483"/>
                  </a:lnTo>
                  <a:lnTo>
                    <a:pt x="3613" y="6548"/>
                  </a:lnTo>
                  <a:lnTo>
                    <a:pt x="3572" y="6597"/>
                  </a:lnTo>
                  <a:lnTo>
                    <a:pt x="3531" y="6654"/>
                  </a:lnTo>
                  <a:lnTo>
                    <a:pt x="3491" y="6694"/>
                  </a:lnTo>
                  <a:lnTo>
                    <a:pt x="3442" y="6736"/>
                  </a:lnTo>
                  <a:lnTo>
                    <a:pt x="3393" y="6777"/>
                  </a:lnTo>
                  <a:lnTo>
                    <a:pt x="3335" y="6801"/>
                  </a:lnTo>
                  <a:lnTo>
                    <a:pt x="3286" y="6826"/>
                  </a:lnTo>
                  <a:lnTo>
                    <a:pt x="3230" y="6850"/>
                  </a:lnTo>
                  <a:lnTo>
                    <a:pt x="3173" y="6866"/>
                  </a:lnTo>
                  <a:lnTo>
                    <a:pt x="3115" y="6875"/>
                  </a:lnTo>
                  <a:lnTo>
                    <a:pt x="3066" y="6875"/>
                  </a:lnTo>
                  <a:lnTo>
                    <a:pt x="3066" y="6875"/>
                  </a:lnTo>
                  <a:lnTo>
                    <a:pt x="3009" y="6875"/>
                  </a:lnTo>
                  <a:lnTo>
                    <a:pt x="2960" y="6866"/>
                  </a:lnTo>
                  <a:lnTo>
                    <a:pt x="2863" y="6834"/>
                  </a:lnTo>
                  <a:lnTo>
                    <a:pt x="2773" y="6792"/>
                  </a:lnTo>
                  <a:lnTo>
                    <a:pt x="2683" y="6736"/>
                  </a:lnTo>
                  <a:lnTo>
                    <a:pt x="2610" y="6670"/>
                  </a:lnTo>
                  <a:lnTo>
                    <a:pt x="2528" y="6597"/>
                  </a:lnTo>
                  <a:lnTo>
                    <a:pt x="2381" y="6434"/>
                  </a:lnTo>
                  <a:lnTo>
                    <a:pt x="2381" y="6434"/>
                  </a:lnTo>
                  <a:lnTo>
                    <a:pt x="2251" y="6295"/>
                  </a:lnTo>
                  <a:lnTo>
                    <a:pt x="2129" y="6148"/>
                  </a:lnTo>
                  <a:lnTo>
                    <a:pt x="1998" y="5994"/>
                  </a:lnTo>
                  <a:lnTo>
                    <a:pt x="1876" y="5822"/>
                  </a:lnTo>
                  <a:lnTo>
                    <a:pt x="1631" y="5473"/>
                  </a:lnTo>
                  <a:lnTo>
                    <a:pt x="1387" y="5097"/>
                  </a:lnTo>
                  <a:lnTo>
                    <a:pt x="1150" y="4714"/>
                  </a:lnTo>
                  <a:lnTo>
                    <a:pt x="913" y="4306"/>
                  </a:lnTo>
                  <a:lnTo>
                    <a:pt x="440" y="3498"/>
                  </a:lnTo>
                  <a:lnTo>
                    <a:pt x="440" y="3498"/>
                  </a:lnTo>
                  <a:lnTo>
                    <a:pt x="375" y="3433"/>
                  </a:lnTo>
                  <a:lnTo>
                    <a:pt x="310" y="3393"/>
                  </a:lnTo>
                  <a:lnTo>
                    <a:pt x="261" y="3368"/>
                  </a:lnTo>
                  <a:lnTo>
                    <a:pt x="195" y="3360"/>
                  </a:lnTo>
                  <a:lnTo>
                    <a:pt x="195" y="3360"/>
                  </a:lnTo>
                  <a:lnTo>
                    <a:pt x="163" y="3360"/>
                  </a:lnTo>
                  <a:lnTo>
                    <a:pt x="122" y="3376"/>
                  </a:lnTo>
                  <a:lnTo>
                    <a:pt x="90" y="3393"/>
                  </a:lnTo>
                  <a:lnTo>
                    <a:pt x="65" y="3417"/>
                  </a:lnTo>
                  <a:lnTo>
                    <a:pt x="41" y="3442"/>
                  </a:lnTo>
                  <a:lnTo>
                    <a:pt x="24" y="3474"/>
                  </a:lnTo>
                  <a:lnTo>
                    <a:pt x="9" y="3506"/>
                  </a:lnTo>
                  <a:lnTo>
                    <a:pt x="0" y="3547"/>
                  </a:lnTo>
                  <a:lnTo>
                    <a:pt x="0" y="3547"/>
                  </a:lnTo>
                  <a:lnTo>
                    <a:pt x="0" y="3613"/>
                  </a:lnTo>
                  <a:lnTo>
                    <a:pt x="9" y="3670"/>
                  </a:lnTo>
                  <a:lnTo>
                    <a:pt x="24" y="3727"/>
                  </a:lnTo>
                  <a:lnTo>
                    <a:pt x="57" y="3784"/>
                  </a:lnTo>
                  <a:lnTo>
                    <a:pt x="57" y="3784"/>
                  </a:lnTo>
                  <a:lnTo>
                    <a:pt x="195" y="4069"/>
                  </a:lnTo>
                  <a:lnTo>
                    <a:pt x="342" y="4404"/>
                  </a:lnTo>
                  <a:lnTo>
                    <a:pt x="677" y="5163"/>
                  </a:lnTo>
                  <a:lnTo>
                    <a:pt x="1035" y="6034"/>
                  </a:lnTo>
                  <a:lnTo>
                    <a:pt x="1411" y="6956"/>
                  </a:lnTo>
                  <a:lnTo>
                    <a:pt x="1778" y="7894"/>
                  </a:lnTo>
                  <a:lnTo>
                    <a:pt x="2136" y="8791"/>
                  </a:lnTo>
                  <a:lnTo>
                    <a:pt x="2716" y="10308"/>
                  </a:lnTo>
                  <a:lnTo>
                    <a:pt x="2716" y="10308"/>
                  </a:lnTo>
                  <a:lnTo>
                    <a:pt x="2740" y="10341"/>
                  </a:lnTo>
                  <a:lnTo>
                    <a:pt x="2773" y="10365"/>
                  </a:lnTo>
                  <a:lnTo>
                    <a:pt x="2806" y="10390"/>
                  </a:lnTo>
                  <a:lnTo>
                    <a:pt x="2846" y="10398"/>
                  </a:lnTo>
                  <a:lnTo>
                    <a:pt x="2887" y="10398"/>
                  </a:lnTo>
                  <a:lnTo>
                    <a:pt x="2936" y="10390"/>
                  </a:lnTo>
                  <a:lnTo>
                    <a:pt x="2985" y="10373"/>
                  </a:lnTo>
                  <a:lnTo>
                    <a:pt x="3042" y="10349"/>
                  </a:lnTo>
                  <a:lnTo>
                    <a:pt x="3042" y="10349"/>
                  </a:lnTo>
                  <a:lnTo>
                    <a:pt x="3279" y="10226"/>
                  </a:lnTo>
                  <a:lnTo>
                    <a:pt x="3540" y="10112"/>
                  </a:lnTo>
                  <a:lnTo>
                    <a:pt x="3817" y="10006"/>
                  </a:lnTo>
                  <a:lnTo>
                    <a:pt x="4111" y="9908"/>
                  </a:lnTo>
                  <a:lnTo>
                    <a:pt x="4429" y="9827"/>
                  </a:lnTo>
                  <a:lnTo>
                    <a:pt x="4755" y="9746"/>
                  </a:lnTo>
                  <a:lnTo>
                    <a:pt x="5097" y="9672"/>
                  </a:lnTo>
                  <a:lnTo>
                    <a:pt x="5456" y="9607"/>
                  </a:lnTo>
                  <a:lnTo>
                    <a:pt x="5823" y="9550"/>
                  </a:lnTo>
                  <a:lnTo>
                    <a:pt x="6190" y="9501"/>
                  </a:lnTo>
                  <a:lnTo>
                    <a:pt x="6565" y="9460"/>
                  </a:lnTo>
                  <a:lnTo>
                    <a:pt x="6949" y="9428"/>
                  </a:lnTo>
                  <a:lnTo>
                    <a:pt x="7340" y="9403"/>
                  </a:lnTo>
                  <a:lnTo>
                    <a:pt x="7723" y="9386"/>
                  </a:lnTo>
                  <a:lnTo>
                    <a:pt x="8107" y="9370"/>
                  </a:lnTo>
                  <a:lnTo>
                    <a:pt x="8490" y="9370"/>
                  </a:lnTo>
                  <a:lnTo>
                    <a:pt x="8490" y="9370"/>
                  </a:lnTo>
                  <a:lnTo>
                    <a:pt x="8880" y="9370"/>
                  </a:lnTo>
                  <a:lnTo>
                    <a:pt x="9272" y="9386"/>
                  </a:lnTo>
                  <a:lnTo>
                    <a:pt x="9663" y="9403"/>
                  </a:lnTo>
                  <a:lnTo>
                    <a:pt x="10055" y="9428"/>
                  </a:lnTo>
                  <a:lnTo>
                    <a:pt x="10438" y="9452"/>
                  </a:lnTo>
                  <a:lnTo>
                    <a:pt x="10822" y="9492"/>
                  </a:lnTo>
                  <a:lnTo>
                    <a:pt x="11197" y="9541"/>
                  </a:lnTo>
                  <a:lnTo>
                    <a:pt x="11556" y="9590"/>
                  </a:lnTo>
                  <a:lnTo>
                    <a:pt x="11914" y="9656"/>
                  </a:lnTo>
                  <a:lnTo>
                    <a:pt x="12257" y="9721"/>
                  </a:lnTo>
                  <a:lnTo>
                    <a:pt x="12592" y="9802"/>
                  </a:lnTo>
                  <a:lnTo>
                    <a:pt x="12910" y="9884"/>
                  </a:lnTo>
                  <a:lnTo>
                    <a:pt x="13203" y="9974"/>
                  </a:lnTo>
                  <a:lnTo>
                    <a:pt x="13488" y="10080"/>
                  </a:lnTo>
                  <a:lnTo>
                    <a:pt x="13749" y="10194"/>
                  </a:lnTo>
                  <a:lnTo>
                    <a:pt x="13994" y="10308"/>
                  </a:lnTo>
                  <a:lnTo>
                    <a:pt x="13994" y="10308"/>
                  </a:lnTo>
                  <a:lnTo>
                    <a:pt x="14051" y="10341"/>
                  </a:lnTo>
                  <a:lnTo>
                    <a:pt x="14100" y="10365"/>
                  </a:lnTo>
                  <a:lnTo>
                    <a:pt x="14149" y="10373"/>
                  </a:lnTo>
                  <a:lnTo>
                    <a:pt x="14190" y="10365"/>
                  </a:lnTo>
                  <a:lnTo>
                    <a:pt x="14222" y="10349"/>
                  </a:lnTo>
                  <a:lnTo>
                    <a:pt x="14255" y="10332"/>
                  </a:lnTo>
                  <a:lnTo>
                    <a:pt x="14280" y="10308"/>
                  </a:lnTo>
                  <a:lnTo>
                    <a:pt x="14296" y="102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  <p:sp>
          <p:nvSpPr>
            <p:cNvPr id="20" name="Freeform 2"/>
            <p:cNvSpPr>
              <a:spLocks noChangeArrowheads="1"/>
            </p:cNvSpPr>
            <p:nvPr/>
          </p:nvSpPr>
          <p:spPr bwMode="auto">
            <a:xfrm>
              <a:off x="3108325" y="5287963"/>
              <a:ext cx="3951288" cy="1112837"/>
            </a:xfrm>
            <a:custGeom>
              <a:avLst/>
              <a:gdLst>
                <a:gd name="T0" fmla="*/ 5065 w 10978"/>
                <a:gd name="T1" fmla="*/ 2389 h 3092"/>
                <a:gd name="T2" fmla="*/ 3866 w 10978"/>
                <a:gd name="T3" fmla="*/ 2332 h 3092"/>
                <a:gd name="T4" fmla="*/ 2740 w 10978"/>
                <a:gd name="T5" fmla="*/ 2210 h 3092"/>
                <a:gd name="T6" fmla="*/ 1803 w 10978"/>
                <a:gd name="T7" fmla="*/ 2031 h 3092"/>
                <a:gd name="T8" fmla="*/ 1240 w 10978"/>
                <a:gd name="T9" fmla="*/ 1851 h 3092"/>
                <a:gd name="T10" fmla="*/ 1020 w 10978"/>
                <a:gd name="T11" fmla="*/ 1729 h 3092"/>
                <a:gd name="T12" fmla="*/ 922 w 10978"/>
                <a:gd name="T13" fmla="*/ 1607 h 3092"/>
                <a:gd name="T14" fmla="*/ 922 w 10978"/>
                <a:gd name="T15" fmla="*/ 1517 h 3092"/>
                <a:gd name="T16" fmla="*/ 1020 w 10978"/>
                <a:gd name="T17" fmla="*/ 1395 h 3092"/>
                <a:gd name="T18" fmla="*/ 1232 w 10978"/>
                <a:gd name="T19" fmla="*/ 1280 h 3092"/>
                <a:gd name="T20" fmla="*/ 1794 w 10978"/>
                <a:gd name="T21" fmla="*/ 1101 h 3092"/>
                <a:gd name="T22" fmla="*/ 2740 w 10978"/>
                <a:gd name="T23" fmla="*/ 922 h 3092"/>
                <a:gd name="T24" fmla="*/ 3866 w 10978"/>
                <a:gd name="T25" fmla="*/ 799 h 3092"/>
                <a:gd name="T26" fmla="*/ 5065 w 10978"/>
                <a:gd name="T27" fmla="*/ 726 h 3092"/>
                <a:gd name="T28" fmla="*/ 5863 w 10978"/>
                <a:gd name="T29" fmla="*/ 726 h 3092"/>
                <a:gd name="T30" fmla="*/ 7078 w 10978"/>
                <a:gd name="T31" fmla="*/ 783 h 3092"/>
                <a:gd name="T32" fmla="*/ 8212 w 10978"/>
                <a:gd name="T33" fmla="*/ 905 h 3092"/>
                <a:gd name="T34" fmla="*/ 9158 w 10978"/>
                <a:gd name="T35" fmla="*/ 1076 h 3092"/>
                <a:gd name="T36" fmla="*/ 9810 w 10978"/>
                <a:gd name="T37" fmla="*/ 1280 h 3092"/>
                <a:gd name="T38" fmla="*/ 9990 w 10978"/>
                <a:gd name="T39" fmla="*/ 1387 h 3092"/>
                <a:gd name="T40" fmla="*/ 10055 w 10978"/>
                <a:gd name="T41" fmla="*/ 1500 h 3092"/>
                <a:gd name="T42" fmla="*/ 10022 w 10978"/>
                <a:gd name="T43" fmla="*/ 1598 h 3092"/>
                <a:gd name="T44" fmla="*/ 9883 w 10978"/>
                <a:gd name="T45" fmla="*/ 1729 h 3092"/>
                <a:gd name="T46" fmla="*/ 9639 w 10978"/>
                <a:gd name="T47" fmla="*/ 1851 h 3092"/>
                <a:gd name="T48" fmla="*/ 8872 w 10978"/>
                <a:gd name="T49" fmla="*/ 2080 h 3092"/>
                <a:gd name="T50" fmla="*/ 7853 w 10978"/>
                <a:gd name="T51" fmla="*/ 2251 h 3092"/>
                <a:gd name="T52" fmla="*/ 6679 w 10978"/>
                <a:gd name="T53" fmla="*/ 2357 h 3092"/>
                <a:gd name="T54" fmla="*/ 5463 w 10978"/>
                <a:gd name="T55" fmla="*/ 2398 h 3092"/>
                <a:gd name="T56" fmla="*/ 5057 w 10978"/>
                <a:gd name="T57" fmla="*/ 0 h 3092"/>
                <a:gd name="T58" fmla="*/ 3719 w 10978"/>
                <a:gd name="T59" fmla="*/ 73 h 3092"/>
                <a:gd name="T60" fmla="*/ 2365 w 10978"/>
                <a:gd name="T61" fmla="*/ 252 h 3092"/>
                <a:gd name="T62" fmla="*/ 1541 w 10978"/>
                <a:gd name="T63" fmla="*/ 432 h 3092"/>
                <a:gd name="T64" fmla="*/ 995 w 10978"/>
                <a:gd name="T65" fmla="*/ 611 h 3092"/>
                <a:gd name="T66" fmla="*/ 555 w 10978"/>
                <a:gd name="T67" fmla="*/ 815 h 3092"/>
                <a:gd name="T68" fmla="*/ 220 w 10978"/>
                <a:gd name="T69" fmla="*/ 1060 h 3092"/>
                <a:gd name="T70" fmla="*/ 33 w 10978"/>
                <a:gd name="T71" fmla="*/ 1338 h 3092"/>
                <a:gd name="T72" fmla="*/ 0 w 10978"/>
                <a:gd name="T73" fmla="*/ 1549 h 3092"/>
                <a:gd name="T74" fmla="*/ 9 w 10978"/>
                <a:gd name="T75" fmla="*/ 1656 h 3092"/>
                <a:gd name="T76" fmla="*/ 147 w 10978"/>
                <a:gd name="T77" fmla="*/ 1957 h 3092"/>
                <a:gd name="T78" fmla="*/ 432 w 10978"/>
                <a:gd name="T79" fmla="*/ 2218 h 3092"/>
                <a:gd name="T80" fmla="*/ 840 w 10978"/>
                <a:gd name="T81" fmla="*/ 2438 h 3092"/>
                <a:gd name="T82" fmla="*/ 1354 w 10978"/>
                <a:gd name="T83" fmla="*/ 2626 h 3092"/>
                <a:gd name="T84" fmla="*/ 1949 w 10978"/>
                <a:gd name="T85" fmla="*/ 2773 h 3092"/>
                <a:gd name="T86" fmla="*/ 3271 w 10978"/>
                <a:gd name="T87" fmla="*/ 2976 h 3092"/>
                <a:gd name="T88" fmla="*/ 4632 w 10978"/>
                <a:gd name="T89" fmla="*/ 3074 h 3092"/>
                <a:gd name="T90" fmla="*/ 5471 w 10978"/>
                <a:gd name="T91" fmla="*/ 3091 h 3092"/>
                <a:gd name="T92" fmla="*/ 6768 w 10978"/>
                <a:gd name="T93" fmla="*/ 3042 h 3092"/>
                <a:gd name="T94" fmla="*/ 8147 w 10978"/>
                <a:gd name="T95" fmla="*/ 2912 h 3092"/>
                <a:gd name="T96" fmla="*/ 9231 w 10978"/>
                <a:gd name="T97" fmla="*/ 2707 h 3092"/>
                <a:gd name="T98" fmla="*/ 9802 w 10978"/>
                <a:gd name="T99" fmla="*/ 2545 h 3092"/>
                <a:gd name="T100" fmla="*/ 10284 w 10978"/>
                <a:gd name="T101" fmla="*/ 2340 h 3092"/>
                <a:gd name="T102" fmla="*/ 10651 w 10978"/>
                <a:gd name="T103" fmla="*/ 2104 h 3092"/>
                <a:gd name="T104" fmla="*/ 10895 w 10978"/>
                <a:gd name="T105" fmla="*/ 1827 h 3092"/>
                <a:gd name="T106" fmla="*/ 10977 w 10978"/>
                <a:gd name="T107" fmla="*/ 1558 h 3092"/>
                <a:gd name="T108" fmla="*/ 10977 w 10978"/>
                <a:gd name="T109" fmla="*/ 1451 h 3092"/>
                <a:gd name="T110" fmla="*/ 10886 w 10978"/>
                <a:gd name="T111" fmla="*/ 1199 h 3092"/>
                <a:gd name="T112" fmla="*/ 10651 w 10978"/>
                <a:gd name="T113" fmla="*/ 937 h 3092"/>
                <a:gd name="T114" fmla="*/ 10275 w 10978"/>
                <a:gd name="T115" fmla="*/ 709 h 3092"/>
                <a:gd name="T116" fmla="*/ 9794 w 10978"/>
                <a:gd name="T117" fmla="*/ 521 h 3092"/>
                <a:gd name="T118" fmla="*/ 9223 w 10978"/>
                <a:gd name="T119" fmla="*/ 359 h 3092"/>
                <a:gd name="T120" fmla="*/ 8138 w 10978"/>
                <a:gd name="T121" fmla="*/ 163 h 3092"/>
                <a:gd name="T122" fmla="*/ 6760 w 10978"/>
                <a:gd name="T123" fmla="*/ 32 h 3092"/>
                <a:gd name="T124" fmla="*/ 5463 w 10978"/>
                <a:gd name="T125" fmla="*/ 0 h 3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978" h="3092">
                  <a:moveTo>
                    <a:pt x="5463" y="2398"/>
                  </a:moveTo>
                  <a:lnTo>
                    <a:pt x="5463" y="2398"/>
                  </a:lnTo>
                  <a:lnTo>
                    <a:pt x="5065" y="2389"/>
                  </a:lnTo>
                  <a:lnTo>
                    <a:pt x="4665" y="2381"/>
                  </a:lnTo>
                  <a:lnTo>
                    <a:pt x="4265" y="2357"/>
                  </a:lnTo>
                  <a:lnTo>
                    <a:pt x="3866" y="2332"/>
                  </a:lnTo>
                  <a:lnTo>
                    <a:pt x="3482" y="2300"/>
                  </a:lnTo>
                  <a:lnTo>
                    <a:pt x="3107" y="2259"/>
                  </a:lnTo>
                  <a:lnTo>
                    <a:pt x="2740" y="2210"/>
                  </a:lnTo>
                  <a:lnTo>
                    <a:pt x="2405" y="2153"/>
                  </a:lnTo>
                  <a:lnTo>
                    <a:pt x="2087" y="2096"/>
                  </a:lnTo>
                  <a:lnTo>
                    <a:pt x="1803" y="2031"/>
                  </a:lnTo>
                  <a:lnTo>
                    <a:pt x="1550" y="1965"/>
                  </a:lnTo>
                  <a:lnTo>
                    <a:pt x="1330" y="1892"/>
                  </a:lnTo>
                  <a:lnTo>
                    <a:pt x="1240" y="1851"/>
                  </a:lnTo>
                  <a:lnTo>
                    <a:pt x="1150" y="1811"/>
                  </a:lnTo>
                  <a:lnTo>
                    <a:pt x="1085" y="1769"/>
                  </a:lnTo>
                  <a:lnTo>
                    <a:pt x="1020" y="1729"/>
                  </a:lnTo>
                  <a:lnTo>
                    <a:pt x="978" y="1688"/>
                  </a:lnTo>
                  <a:lnTo>
                    <a:pt x="946" y="1647"/>
                  </a:lnTo>
                  <a:lnTo>
                    <a:pt x="922" y="1607"/>
                  </a:lnTo>
                  <a:lnTo>
                    <a:pt x="914" y="1558"/>
                  </a:lnTo>
                  <a:lnTo>
                    <a:pt x="914" y="1558"/>
                  </a:lnTo>
                  <a:lnTo>
                    <a:pt x="922" y="1517"/>
                  </a:lnTo>
                  <a:lnTo>
                    <a:pt x="946" y="1476"/>
                  </a:lnTo>
                  <a:lnTo>
                    <a:pt x="978" y="1436"/>
                  </a:lnTo>
                  <a:lnTo>
                    <a:pt x="1020" y="1395"/>
                  </a:lnTo>
                  <a:lnTo>
                    <a:pt x="1085" y="1353"/>
                  </a:lnTo>
                  <a:lnTo>
                    <a:pt x="1150" y="1321"/>
                  </a:lnTo>
                  <a:lnTo>
                    <a:pt x="1232" y="1280"/>
                  </a:lnTo>
                  <a:lnTo>
                    <a:pt x="1330" y="1240"/>
                  </a:lnTo>
                  <a:lnTo>
                    <a:pt x="1541" y="1167"/>
                  </a:lnTo>
                  <a:lnTo>
                    <a:pt x="1794" y="1101"/>
                  </a:lnTo>
                  <a:lnTo>
                    <a:pt x="2087" y="1035"/>
                  </a:lnTo>
                  <a:lnTo>
                    <a:pt x="2398" y="979"/>
                  </a:lnTo>
                  <a:lnTo>
                    <a:pt x="2740" y="922"/>
                  </a:lnTo>
                  <a:lnTo>
                    <a:pt x="3099" y="873"/>
                  </a:lnTo>
                  <a:lnTo>
                    <a:pt x="3474" y="832"/>
                  </a:lnTo>
                  <a:lnTo>
                    <a:pt x="3866" y="799"/>
                  </a:lnTo>
                  <a:lnTo>
                    <a:pt x="4265" y="766"/>
                  </a:lnTo>
                  <a:lnTo>
                    <a:pt x="4665" y="742"/>
                  </a:lnTo>
                  <a:lnTo>
                    <a:pt x="5065" y="726"/>
                  </a:lnTo>
                  <a:lnTo>
                    <a:pt x="5463" y="726"/>
                  </a:lnTo>
                  <a:lnTo>
                    <a:pt x="5463" y="726"/>
                  </a:lnTo>
                  <a:lnTo>
                    <a:pt x="5863" y="726"/>
                  </a:lnTo>
                  <a:lnTo>
                    <a:pt x="6271" y="742"/>
                  </a:lnTo>
                  <a:lnTo>
                    <a:pt x="6679" y="758"/>
                  </a:lnTo>
                  <a:lnTo>
                    <a:pt x="7078" y="783"/>
                  </a:lnTo>
                  <a:lnTo>
                    <a:pt x="7470" y="824"/>
                  </a:lnTo>
                  <a:lnTo>
                    <a:pt x="7853" y="856"/>
                  </a:lnTo>
                  <a:lnTo>
                    <a:pt x="8212" y="905"/>
                  </a:lnTo>
                  <a:lnTo>
                    <a:pt x="8554" y="954"/>
                  </a:lnTo>
                  <a:lnTo>
                    <a:pt x="8872" y="1011"/>
                  </a:lnTo>
                  <a:lnTo>
                    <a:pt x="9158" y="1076"/>
                  </a:lnTo>
                  <a:lnTo>
                    <a:pt x="9419" y="1142"/>
                  </a:lnTo>
                  <a:lnTo>
                    <a:pt x="9631" y="1207"/>
                  </a:lnTo>
                  <a:lnTo>
                    <a:pt x="9810" y="1280"/>
                  </a:lnTo>
                  <a:lnTo>
                    <a:pt x="9883" y="1313"/>
                  </a:lnTo>
                  <a:lnTo>
                    <a:pt x="9941" y="1353"/>
                  </a:lnTo>
                  <a:lnTo>
                    <a:pt x="9990" y="1387"/>
                  </a:lnTo>
                  <a:lnTo>
                    <a:pt x="10022" y="1427"/>
                  </a:lnTo>
                  <a:lnTo>
                    <a:pt x="10047" y="1468"/>
                  </a:lnTo>
                  <a:lnTo>
                    <a:pt x="10055" y="1500"/>
                  </a:lnTo>
                  <a:lnTo>
                    <a:pt x="10055" y="1500"/>
                  </a:lnTo>
                  <a:lnTo>
                    <a:pt x="10047" y="1549"/>
                  </a:lnTo>
                  <a:lnTo>
                    <a:pt x="10022" y="1598"/>
                  </a:lnTo>
                  <a:lnTo>
                    <a:pt x="9990" y="1639"/>
                  </a:lnTo>
                  <a:lnTo>
                    <a:pt x="9941" y="1688"/>
                  </a:lnTo>
                  <a:lnTo>
                    <a:pt x="9883" y="1729"/>
                  </a:lnTo>
                  <a:lnTo>
                    <a:pt x="9810" y="1769"/>
                  </a:lnTo>
                  <a:lnTo>
                    <a:pt x="9729" y="1811"/>
                  </a:lnTo>
                  <a:lnTo>
                    <a:pt x="9639" y="1851"/>
                  </a:lnTo>
                  <a:lnTo>
                    <a:pt x="9419" y="1933"/>
                  </a:lnTo>
                  <a:lnTo>
                    <a:pt x="9166" y="2006"/>
                  </a:lnTo>
                  <a:lnTo>
                    <a:pt x="8872" y="2080"/>
                  </a:lnTo>
                  <a:lnTo>
                    <a:pt x="8554" y="2137"/>
                  </a:lnTo>
                  <a:lnTo>
                    <a:pt x="8212" y="2193"/>
                  </a:lnTo>
                  <a:lnTo>
                    <a:pt x="7853" y="2251"/>
                  </a:lnTo>
                  <a:lnTo>
                    <a:pt x="7470" y="2291"/>
                  </a:lnTo>
                  <a:lnTo>
                    <a:pt x="7078" y="2332"/>
                  </a:lnTo>
                  <a:lnTo>
                    <a:pt x="6679" y="2357"/>
                  </a:lnTo>
                  <a:lnTo>
                    <a:pt x="6271" y="2381"/>
                  </a:lnTo>
                  <a:lnTo>
                    <a:pt x="5863" y="2389"/>
                  </a:lnTo>
                  <a:lnTo>
                    <a:pt x="5463" y="2398"/>
                  </a:lnTo>
                  <a:close/>
                  <a:moveTo>
                    <a:pt x="5463" y="0"/>
                  </a:moveTo>
                  <a:lnTo>
                    <a:pt x="5463" y="0"/>
                  </a:lnTo>
                  <a:lnTo>
                    <a:pt x="5057" y="0"/>
                  </a:lnTo>
                  <a:lnTo>
                    <a:pt x="4624" y="16"/>
                  </a:lnTo>
                  <a:lnTo>
                    <a:pt x="4176" y="41"/>
                  </a:lnTo>
                  <a:lnTo>
                    <a:pt x="3719" y="73"/>
                  </a:lnTo>
                  <a:lnTo>
                    <a:pt x="3262" y="122"/>
                  </a:lnTo>
                  <a:lnTo>
                    <a:pt x="2806" y="179"/>
                  </a:lnTo>
                  <a:lnTo>
                    <a:pt x="2365" y="252"/>
                  </a:lnTo>
                  <a:lnTo>
                    <a:pt x="1941" y="334"/>
                  </a:lnTo>
                  <a:lnTo>
                    <a:pt x="1737" y="383"/>
                  </a:lnTo>
                  <a:lnTo>
                    <a:pt x="1541" y="432"/>
                  </a:lnTo>
                  <a:lnTo>
                    <a:pt x="1345" y="489"/>
                  </a:lnTo>
                  <a:lnTo>
                    <a:pt x="1166" y="546"/>
                  </a:lnTo>
                  <a:lnTo>
                    <a:pt x="995" y="611"/>
                  </a:lnTo>
                  <a:lnTo>
                    <a:pt x="840" y="677"/>
                  </a:lnTo>
                  <a:lnTo>
                    <a:pt x="685" y="742"/>
                  </a:lnTo>
                  <a:lnTo>
                    <a:pt x="555" y="815"/>
                  </a:lnTo>
                  <a:lnTo>
                    <a:pt x="424" y="897"/>
                  </a:lnTo>
                  <a:lnTo>
                    <a:pt x="318" y="979"/>
                  </a:lnTo>
                  <a:lnTo>
                    <a:pt x="220" y="1060"/>
                  </a:lnTo>
                  <a:lnTo>
                    <a:pt x="139" y="1150"/>
                  </a:lnTo>
                  <a:lnTo>
                    <a:pt x="82" y="1240"/>
                  </a:lnTo>
                  <a:lnTo>
                    <a:pt x="33" y="1338"/>
                  </a:lnTo>
                  <a:lnTo>
                    <a:pt x="9" y="1444"/>
                  </a:lnTo>
                  <a:lnTo>
                    <a:pt x="0" y="1492"/>
                  </a:lnTo>
                  <a:lnTo>
                    <a:pt x="0" y="1549"/>
                  </a:lnTo>
                  <a:lnTo>
                    <a:pt x="0" y="1549"/>
                  </a:lnTo>
                  <a:lnTo>
                    <a:pt x="0" y="1607"/>
                  </a:lnTo>
                  <a:lnTo>
                    <a:pt x="9" y="1656"/>
                  </a:lnTo>
                  <a:lnTo>
                    <a:pt x="33" y="1762"/>
                  </a:lnTo>
                  <a:lnTo>
                    <a:pt x="82" y="1867"/>
                  </a:lnTo>
                  <a:lnTo>
                    <a:pt x="147" y="1957"/>
                  </a:lnTo>
                  <a:lnTo>
                    <a:pt x="229" y="2055"/>
                  </a:lnTo>
                  <a:lnTo>
                    <a:pt x="327" y="2137"/>
                  </a:lnTo>
                  <a:lnTo>
                    <a:pt x="432" y="2218"/>
                  </a:lnTo>
                  <a:lnTo>
                    <a:pt x="555" y="2300"/>
                  </a:lnTo>
                  <a:lnTo>
                    <a:pt x="694" y="2373"/>
                  </a:lnTo>
                  <a:lnTo>
                    <a:pt x="840" y="2438"/>
                  </a:lnTo>
                  <a:lnTo>
                    <a:pt x="1003" y="2504"/>
                  </a:lnTo>
                  <a:lnTo>
                    <a:pt x="1174" y="2569"/>
                  </a:lnTo>
                  <a:lnTo>
                    <a:pt x="1354" y="2626"/>
                  </a:lnTo>
                  <a:lnTo>
                    <a:pt x="1541" y="2675"/>
                  </a:lnTo>
                  <a:lnTo>
                    <a:pt x="1745" y="2724"/>
                  </a:lnTo>
                  <a:lnTo>
                    <a:pt x="1949" y="2773"/>
                  </a:lnTo>
                  <a:lnTo>
                    <a:pt x="2373" y="2854"/>
                  </a:lnTo>
                  <a:lnTo>
                    <a:pt x="2814" y="2920"/>
                  </a:lnTo>
                  <a:lnTo>
                    <a:pt x="3271" y="2976"/>
                  </a:lnTo>
                  <a:lnTo>
                    <a:pt x="3727" y="3018"/>
                  </a:lnTo>
                  <a:lnTo>
                    <a:pt x="4184" y="3050"/>
                  </a:lnTo>
                  <a:lnTo>
                    <a:pt x="4632" y="3074"/>
                  </a:lnTo>
                  <a:lnTo>
                    <a:pt x="5065" y="3083"/>
                  </a:lnTo>
                  <a:lnTo>
                    <a:pt x="5471" y="3091"/>
                  </a:lnTo>
                  <a:lnTo>
                    <a:pt x="5471" y="3091"/>
                  </a:lnTo>
                  <a:lnTo>
                    <a:pt x="5879" y="3083"/>
                  </a:lnTo>
                  <a:lnTo>
                    <a:pt x="6320" y="3067"/>
                  </a:lnTo>
                  <a:lnTo>
                    <a:pt x="6768" y="3042"/>
                  </a:lnTo>
                  <a:lnTo>
                    <a:pt x="7225" y="3010"/>
                  </a:lnTo>
                  <a:lnTo>
                    <a:pt x="7690" y="2969"/>
                  </a:lnTo>
                  <a:lnTo>
                    <a:pt x="8147" y="2912"/>
                  </a:lnTo>
                  <a:lnTo>
                    <a:pt x="8595" y="2838"/>
                  </a:lnTo>
                  <a:lnTo>
                    <a:pt x="9028" y="2756"/>
                  </a:lnTo>
                  <a:lnTo>
                    <a:pt x="9231" y="2707"/>
                  </a:lnTo>
                  <a:lnTo>
                    <a:pt x="9427" y="2650"/>
                  </a:lnTo>
                  <a:lnTo>
                    <a:pt x="9614" y="2602"/>
                  </a:lnTo>
                  <a:lnTo>
                    <a:pt x="9802" y="2545"/>
                  </a:lnTo>
                  <a:lnTo>
                    <a:pt x="9973" y="2479"/>
                  </a:lnTo>
                  <a:lnTo>
                    <a:pt x="10128" y="2414"/>
                  </a:lnTo>
                  <a:lnTo>
                    <a:pt x="10284" y="2340"/>
                  </a:lnTo>
                  <a:lnTo>
                    <a:pt x="10422" y="2267"/>
                  </a:lnTo>
                  <a:lnTo>
                    <a:pt x="10544" y="2186"/>
                  </a:lnTo>
                  <a:lnTo>
                    <a:pt x="10651" y="2104"/>
                  </a:lnTo>
                  <a:lnTo>
                    <a:pt x="10748" y="2014"/>
                  </a:lnTo>
                  <a:lnTo>
                    <a:pt x="10830" y="1925"/>
                  </a:lnTo>
                  <a:lnTo>
                    <a:pt x="10895" y="1827"/>
                  </a:lnTo>
                  <a:lnTo>
                    <a:pt x="10935" y="1721"/>
                  </a:lnTo>
                  <a:lnTo>
                    <a:pt x="10969" y="1615"/>
                  </a:lnTo>
                  <a:lnTo>
                    <a:pt x="10977" y="1558"/>
                  </a:lnTo>
                  <a:lnTo>
                    <a:pt x="10977" y="1500"/>
                  </a:lnTo>
                  <a:lnTo>
                    <a:pt x="10977" y="1500"/>
                  </a:lnTo>
                  <a:lnTo>
                    <a:pt x="10977" y="1451"/>
                  </a:lnTo>
                  <a:lnTo>
                    <a:pt x="10969" y="1402"/>
                  </a:lnTo>
                  <a:lnTo>
                    <a:pt x="10935" y="1297"/>
                  </a:lnTo>
                  <a:lnTo>
                    <a:pt x="10886" y="1199"/>
                  </a:lnTo>
                  <a:lnTo>
                    <a:pt x="10830" y="1109"/>
                  </a:lnTo>
                  <a:lnTo>
                    <a:pt x="10748" y="1020"/>
                  </a:lnTo>
                  <a:lnTo>
                    <a:pt x="10651" y="937"/>
                  </a:lnTo>
                  <a:lnTo>
                    <a:pt x="10536" y="856"/>
                  </a:lnTo>
                  <a:lnTo>
                    <a:pt x="10414" y="783"/>
                  </a:lnTo>
                  <a:lnTo>
                    <a:pt x="10275" y="709"/>
                  </a:lnTo>
                  <a:lnTo>
                    <a:pt x="10120" y="644"/>
                  </a:lnTo>
                  <a:lnTo>
                    <a:pt x="9965" y="579"/>
                  </a:lnTo>
                  <a:lnTo>
                    <a:pt x="9794" y="521"/>
                  </a:lnTo>
                  <a:lnTo>
                    <a:pt x="9606" y="465"/>
                  </a:lnTo>
                  <a:lnTo>
                    <a:pt x="9419" y="408"/>
                  </a:lnTo>
                  <a:lnTo>
                    <a:pt x="9223" y="359"/>
                  </a:lnTo>
                  <a:lnTo>
                    <a:pt x="9011" y="318"/>
                  </a:lnTo>
                  <a:lnTo>
                    <a:pt x="8587" y="237"/>
                  </a:lnTo>
                  <a:lnTo>
                    <a:pt x="8138" y="163"/>
                  </a:lnTo>
                  <a:lnTo>
                    <a:pt x="7682" y="105"/>
                  </a:lnTo>
                  <a:lnTo>
                    <a:pt x="7217" y="65"/>
                  </a:lnTo>
                  <a:lnTo>
                    <a:pt x="6760" y="32"/>
                  </a:lnTo>
                  <a:lnTo>
                    <a:pt x="6312" y="7"/>
                  </a:lnTo>
                  <a:lnTo>
                    <a:pt x="5871" y="0"/>
                  </a:lnTo>
                  <a:lnTo>
                    <a:pt x="5463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2955925" y="1914525"/>
              <a:ext cx="539750" cy="517525"/>
            </a:xfrm>
            <a:custGeom>
              <a:avLst/>
              <a:gdLst>
                <a:gd name="T0" fmla="*/ 1500 w 1501"/>
                <a:gd name="T1" fmla="*/ 718 h 1437"/>
                <a:gd name="T2" fmla="*/ 1485 w 1501"/>
                <a:gd name="T3" fmla="*/ 563 h 1437"/>
                <a:gd name="T4" fmla="*/ 1436 w 1501"/>
                <a:gd name="T5" fmla="*/ 425 h 1437"/>
                <a:gd name="T6" fmla="*/ 1362 w 1501"/>
                <a:gd name="T7" fmla="*/ 293 h 1437"/>
                <a:gd name="T8" fmla="*/ 1272 w 1501"/>
                <a:gd name="T9" fmla="*/ 188 h 1437"/>
                <a:gd name="T10" fmla="*/ 1167 w 1501"/>
                <a:gd name="T11" fmla="*/ 106 h 1437"/>
                <a:gd name="T12" fmla="*/ 1035 w 1501"/>
                <a:gd name="T13" fmla="*/ 41 h 1437"/>
                <a:gd name="T14" fmla="*/ 905 w 1501"/>
                <a:gd name="T15" fmla="*/ 9 h 1437"/>
                <a:gd name="T16" fmla="*/ 758 w 1501"/>
                <a:gd name="T17" fmla="*/ 0 h 1437"/>
                <a:gd name="T18" fmla="*/ 685 w 1501"/>
                <a:gd name="T19" fmla="*/ 0 h 1437"/>
                <a:gd name="T20" fmla="*/ 530 w 1501"/>
                <a:gd name="T21" fmla="*/ 25 h 1437"/>
                <a:gd name="T22" fmla="*/ 391 w 1501"/>
                <a:gd name="T23" fmla="*/ 74 h 1437"/>
                <a:gd name="T24" fmla="*/ 269 w 1501"/>
                <a:gd name="T25" fmla="*/ 147 h 1437"/>
                <a:gd name="T26" fmla="*/ 171 w 1501"/>
                <a:gd name="T27" fmla="*/ 245 h 1437"/>
                <a:gd name="T28" fmla="*/ 90 w 1501"/>
                <a:gd name="T29" fmla="*/ 367 h 1437"/>
                <a:gd name="T30" fmla="*/ 32 w 1501"/>
                <a:gd name="T31" fmla="*/ 498 h 1437"/>
                <a:gd name="T32" fmla="*/ 0 w 1501"/>
                <a:gd name="T33" fmla="*/ 645 h 1437"/>
                <a:gd name="T34" fmla="*/ 0 w 1501"/>
                <a:gd name="T35" fmla="*/ 726 h 1437"/>
                <a:gd name="T36" fmla="*/ 8 w 1501"/>
                <a:gd name="T37" fmla="*/ 873 h 1437"/>
                <a:gd name="T38" fmla="*/ 49 w 1501"/>
                <a:gd name="T39" fmla="*/ 1003 h 1437"/>
                <a:gd name="T40" fmla="*/ 122 w 1501"/>
                <a:gd name="T41" fmla="*/ 1125 h 1437"/>
                <a:gd name="T42" fmla="*/ 212 w 1501"/>
                <a:gd name="T43" fmla="*/ 1232 h 1437"/>
                <a:gd name="T44" fmla="*/ 326 w 1501"/>
                <a:gd name="T45" fmla="*/ 1313 h 1437"/>
                <a:gd name="T46" fmla="*/ 465 w 1501"/>
                <a:gd name="T47" fmla="*/ 1387 h 1437"/>
                <a:gd name="T48" fmla="*/ 612 w 1501"/>
                <a:gd name="T49" fmla="*/ 1428 h 1437"/>
                <a:gd name="T50" fmla="*/ 766 w 1501"/>
                <a:gd name="T51" fmla="*/ 1436 h 1437"/>
                <a:gd name="T52" fmla="*/ 840 w 1501"/>
                <a:gd name="T53" fmla="*/ 1436 h 1437"/>
                <a:gd name="T54" fmla="*/ 979 w 1501"/>
                <a:gd name="T55" fmla="*/ 1403 h 1437"/>
                <a:gd name="T56" fmla="*/ 1109 w 1501"/>
                <a:gd name="T57" fmla="*/ 1355 h 1437"/>
                <a:gd name="T58" fmla="*/ 1223 w 1501"/>
                <a:gd name="T59" fmla="*/ 1272 h 1437"/>
                <a:gd name="T60" fmla="*/ 1321 w 1501"/>
                <a:gd name="T61" fmla="*/ 1174 h 1437"/>
                <a:gd name="T62" fmla="*/ 1402 w 1501"/>
                <a:gd name="T63" fmla="*/ 1052 h 1437"/>
                <a:gd name="T64" fmla="*/ 1460 w 1501"/>
                <a:gd name="T65" fmla="*/ 930 h 1437"/>
                <a:gd name="T66" fmla="*/ 1500 w 1501"/>
                <a:gd name="T67" fmla="*/ 792 h 1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1" h="1437">
                  <a:moveTo>
                    <a:pt x="1500" y="718"/>
                  </a:moveTo>
                  <a:lnTo>
                    <a:pt x="1500" y="718"/>
                  </a:lnTo>
                  <a:lnTo>
                    <a:pt x="1500" y="636"/>
                  </a:lnTo>
                  <a:lnTo>
                    <a:pt x="1485" y="563"/>
                  </a:lnTo>
                  <a:lnTo>
                    <a:pt x="1460" y="489"/>
                  </a:lnTo>
                  <a:lnTo>
                    <a:pt x="1436" y="425"/>
                  </a:lnTo>
                  <a:lnTo>
                    <a:pt x="1402" y="359"/>
                  </a:lnTo>
                  <a:lnTo>
                    <a:pt x="1362" y="293"/>
                  </a:lnTo>
                  <a:lnTo>
                    <a:pt x="1321" y="245"/>
                  </a:lnTo>
                  <a:lnTo>
                    <a:pt x="1272" y="188"/>
                  </a:lnTo>
                  <a:lnTo>
                    <a:pt x="1223" y="147"/>
                  </a:lnTo>
                  <a:lnTo>
                    <a:pt x="1167" y="106"/>
                  </a:lnTo>
                  <a:lnTo>
                    <a:pt x="1101" y="74"/>
                  </a:lnTo>
                  <a:lnTo>
                    <a:pt x="1035" y="41"/>
                  </a:lnTo>
                  <a:lnTo>
                    <a:pt x="971" y="16"/>
                  </a:lnTo>
                  <a:lnTo>
                    <a:pt x="905" y="9"/>
                  </a:lnTo>
                  <a:lnTo>
                    <a:pt x="832" y="0"/>
                  </a:lnTo>
                  <a:lnTo>
                    <a:pt x="758" y="0"/>
                  </a:lnTo>
                  <a:lnTo>
                    <a:pt x="758" y="0"/>
                  </a:lnTo>
                  <a:lnTo>
                    <a:pt x="685" y="0"/>
                  </a:lnTo>
                  <a:lnTo>
                    <a:pt x="604" y="9"/>
                  </a:lnTo>
                  <a:lnTo>
                    <a:pt x="530" y="25"/>
                  </a:lnTo>
                  <a:lnTo>
                    <a:pt x="457" y="49"/>
                  </a:lnTo>
                  <a:lnTo>
                    <a:pt x="391" y="74"/>
                  </a:lnTo>
                  <a:lnTo>
                    <a:pt x="335" y="106"/>
                  </a:lnTo>
                  <a:lnTo>
                    <a:pt x="269" y="147"/>
                  </a:lnTo>
                  <a:lnTo>
                    <a:pt x="220" y="196"/>
                  </a:lnTo>
                  <a:lnTo>
                    <a:pt x="171" y="245"/>
                  </a:lnTo>
                  <a:lnTo>
                    <a:pt x="130" y="302"/>
                  </a:lnTo>
                  <a:lnTo>
                    <a:pt x="90" y="367"/>
                  </a:lnTo>
                  <a:lnTo>
                    <a:pt x="57" y="432"/>
                  </a:lnTo>
                  <a:lnTo>
                    <a:pt x="32" y="498"/>
                  </a:lnTo>
                  <a:lnTo>
                    <a:pt x="17" y="571"/>
                  </a:lnTo>
                  <a:lnTo>
                    <a:pt x="0" y="645"/>
                  </a:lnTo>
                  <a:lnTo>
                    <a:pt x="0" y="726"/>
                  </a:lnTo>
                  <a:lnTo>
                    <a:pt x="0" y="726"/>
                  </a:lnTo>
                  <a:lnTo>
                    <a:pt x="0" y="799"/>
                  </a:lnTo>
                  <a:lnTo>
                    <a:pt x="8" y="873"/>
                  </a:lnTo>
                  <a:lnTo>
                    <a:pt x="24" y="938"/>
                  </a:lnTo>
                  <a:lnTo>
                    <a:pt x="49" y="1003"/>
                  </a:lnTo>
                  <a:lnTo>
                    <a:pt x="81" y="1069"/>
                  </a:lnTo>
                  <a:lnTo>
                    <a:pt x="122" y="1125"/>
                  </a:lnTo>
                  <a:lnTo>
                    <a:pt x="163" y="1183"/>
                  </a:lnTo>
                  <a:lnTo>
                    <a:pt x="212" y="1232"/>
                  </a:lnTo>
                  <a:lnTo>
                    <a:pt x="269" y="1272"/>
                  </a:lnTo>
                  <a:lnTo>
                    <a:pt x="326" y="1313"/>
                  </a:lnTo>
                  <a:lnTo>
                    <a:pt x="391" y="1355"/>
                  </a:lnTo>
                  <a:lnTo>
                    <a:pt x="465" y="1387"/>
                  </a:lnTo>
                  <a:lnTo>
                    <a:pt x="538" y="1403"/>
                  </a:lnTo>
                  <a:lnTo>
                    <a:pt x="612" y="1428"/>
                  </a:lnTo>
                  <a:lnTo>
                    <a:pt x="685" y="1436"/>
                  </a:lnTo>
                  <a:lnTo>
                    <a:pt x="766" y="1436"/>
                  </a:lnTo>
                  <a:lnTo>
                    <a:pt x="766" y="1436"/>
                  </a:lnTo>
                  <a:lnTo>
                    <a:pt x="840" y="1436"/>
                  </a:lnTo>
                  <a:lnTo>
                    <a:pt x="913" y="1428"/>
                  </a:lnTo>
                  <a:lnTo>
                    <a:pt x="979" y="1403"/>
                  </a:lnTo>
                  <a:lnTo>
                    <a:pt x="1044" y="1379"/>
                  </a:lnTo>
                  <a:lnTo>
                    <a:pt x="1109" y="1355"/>
                  </a:lnTo>
                  <a:lnTo>
                    <a:pt x="1167" y="1313"/>
                  </a:lnTo>
                  <a:lnTo>
                    <a:pt x="1223" y="1272"/>
                  </a:lnTo>
                  <a:lnTo>
                    <a:pt x="1272" y="1223"/>
                  </a:lnTo>
                  <a:lnTo>
                    <a:pt x="1321" y="1174"/>
                  </a:lnTo>
                  <a:lnTo>
                    <a:pt x="1362" y="1118"/>
                  </a:lnTo>
                  <a:lnTo>
                    <a:pt x="1402" y="1052"/>
                  </a:lnTo>
                  <a:lnTo>
                    <a:pt x="1436" y="995"/>
                  </a:lnTo>
                  <a:lnTo>
                    <a:pt x="1460" y="930"/>
                  </a:lnTo>
                  <a:lnTo>
                    <a:pt x="1485" y="856"/>
                  </a:lnTo>
                  <a:lnTo>
                    <a:pt x="1500" y="792"/>
                  </a:lnTo>
                  <a:lnTo>
                    <a:pt x="1500" y="71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  <p:sp>
          <p:nvSpPr>
            <p:cNvPr id="30" name="Freeform 4"/>
            <p:cNvSpPr>
              <a:spLocks noChangeArrowheads="1"/>
            </p:cNvSpPr>
            <p:nvPr/>
          </p:nvSpPr>
          <p:spPr bwMode="auto">
            <a:xfrm>
              <a:off x="8072438" y="2005013"/>
              <a:ext cx="522287" cy="517525"/>
            </a:xfrm>
            <a:custGeom>
              <a:avLst/>
              <a:gdLst>
                <a:gd name="T0" fmla="*/ 735 w 1453"/>
                <a:gd name="T1" fmla="*/ 1435 h 1436"/>
                <a:gd name="T2" fmla="*/ 897 w 1453"/>
                <a:gd name="T3" fmla="*/ 1427 h 1436"/>
                <a:gd name="T4" fmla="*/ 1036 w 1453"/>
                <a:gd name="T5" fmla="*/ 1379 h 1436"/>
                <a:gd name="T6" fmla="*/ 1158 w 1453"/>
                <a:gd name="T7" fmla="*/ 1313 h 1436"/>
                <a:gd name="T8" fmla="*/ 1264 w 1453"/>
                <a:gd name="T9" fmla="*/ 1215 h 1436"/>
                <a:gd name="T10" fmla="*/ 1346 w 1453"/>
                <a:gd name="T11" fmla="*/ 1109 h 1436"/>
                <a:gd name="T12" fmla="*/ 1403 w 1453"/>
                <a:gd name="T13" fmla="*/ 987 h 1436"/>
                <a:gd name="T14" fmla="*/ 1444 w 1453"/>
                <a:gd name="T15" fmla="*/ 848 h 1436"/>
                <a:gd name="T16" fmla="*/ 1452 w 1453"/>
                <a:gd name="T17" fmla="*/ 710 h 1436"/>
                <a:gd name="T18" fmla="*/ 1452 w 1453"/>
                <a:gd name="T19" fmla="*/ 628 h 1436"/>
                <a:gd name="T20" fmla="*/ 1428 w 1453"/>
                <a:gd name="T21" fmla="*/ 465 h 1436"/>
                <a:gd name="T22" fmla="*/ 1371 w 1453"/>
                <a:gd name="T23" fmla="*/ 334 h 1436"/>
                <a:gd name="T24" fmla="*/ 1297 w 1453"/>
                <a:gd name="T25" fmla="*/ 221 h 1436"/>
                <a:gd name="T26" fmla="*/ 1199 w 1453"/>
                <a:gd name="T27" fmla="*/ 130 h 1436"/>
                <a:gd name="T28" fmla="*/ 1085 w 1453"/>
                <a:gd name="T29" fmla="*/ 65 h 1436"/>
                <a:gd name="T30" fmla="*/ 955 w 1453"/>
                <a:gd name="T31" fmla="*/ 25 h 1436"/>
                <a:gd name="T32" fmla="*/ 808 w 1453"/>
                <a:gd name="T33" fmla="*/ 0 h 1436"/>
                <a:gd name="T34" fmla="*/ 726 w 1453"/>
                <a:gd name="T35" fmla="*/ 0 h 1436"/>
                <a:gd name="T36" fmla="*/ 588 w 1453"/>
                <a:gd name="T37" fmla="*/ 16 h 1436"/>
                <a:gd name="T38" fmla="*/ 457 w 1453"/>
                <a:gd name="T39" fmla="*/ 49 h 1436"/>
                <a:gd name="T40" fmla="*/ 334 w 1453"/>
                <a:gd name="T41" fmla="*/ 98 h 1436"/>
                <a:gd name="T42" fmla="*/ 229 w 1453"/>
                <a:gd name="T43" fmla="*/ 179 h 1436"/>
                <a:gd name="T44" fmla="*/ 138 w 1453"/>
                <a:gd name="T45" fmla="*/ 277 h 1436"/>
                <a:gd name="T46" fmla="*/ 74 w 1453"/>
                <a:gd name="T47" fmla="*/ 400 h 1436"/>
                <a:gd name="T48" fmla="*/ 25 w 1453"/>
                <a:gd name="T49" fmla="*/ 546 h 1436"/>
                <a:gd name="T50" fmla="*/ 0 w 1453"/>
                <a:gd name="T51" fmla="*/ 710 h 1436"/>
                <a:gd name="T52" fmla="*/ 8 w 1453"/>
                <a:gd name="T53" fmla="*/ 783 h 1436"/>
                <a:gd name="T54" fmla="*/ 41 w 1453"/>
                <a:gd name="T55" fmla="*/ 921 h 1436"/>
                <a:gd name="T56" fmla="*/ 98 w 1453"/>
                <a:gd name="T57" fmla="*/ 1044 h 1436"/>
                <a:gd name="T58" fmla="*/ 180 w 1453"/>
                <a:gd name="T59" fmla="*/ 1158 h 1436"/>
                <a:gd name="T60" fmla="*/ 277 w 1453"/>
                <a:gd name="T61" fmla="*/ 1264 h 1436"/>
                <a:gd name="T62" fmla="*/ 400 w 1453"/>
                <a:gd name="T63" fmla="*/ 1346 h 1436"/>
                <a:gd name="T64" fmla="*/ 522 w 1453"/>
                <a:gd name="T65" fmla="*/ 1403 h 1436"/>
                <a:gd name="T66" fmla="*/ 661 w 1453"/>
                <a:gd name="T67" fmla="*/ 1435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53" h="1436">
                  <a:moveTo>
                    <a:pt x="735" y="1435"/>
                  </a:moveTo>
                  <a:lnTo>
                    <a:pt x="735" y="1435"/>
                  </a:lnTo>
                  <a:lnTo>
                    <a:pt x="816" y="1435"/>
                  </a:lnTo>
                  <a:lnTo>
                    <a:pt x="897" y="1427"/>
                  </a:lnTo>
                  <a:lnTo>
                    <a:pt x="970" y="1403"/>
                  </a:lnTo>
                  <a:lnTo>
                    <a:pt x="1036" y="1379"/>
                  </a:lnTo>
                  <a:lnTo>
                    <a:pt x="1102" y="1346"/>
                  </a:lnTo>
                  <a:lnTo>
                    <a:pt x="1158" y="1313"/>
                  </a:lnTo>
                  <a:lnTo>
                    <a:pt x="1215" y="1264"/>
                  </a:lnTo>
                  <a:lnTo>
                    <a:pt x="1264" y="1215"/>
                  </a:lnTo>
                  <a:lnTo>
                    <a:pt x="1305" y="1166"/>
                  </a:lnTo>
                  <a:lnTo>
                    <a:pt x="1346" y="1109"/>
                  </a:lnTo>
                  <a:lnTo>
                    <a:pt x="1379" y="1053"/>
                  </a:lnTo>
                  <a:lnTo>
                    <a:pt x="1403" y="987"/>
                  </a:lnTo>
                  <a:lnTo>
                    <a:pt x="1428" y="921"/>
                  </a:lnTo>
                  <a:lnTo>
                    <a:pt x="1444" y="848"/>
                  </a:lnTo>
                  <a:lnTo>
                    <a:pt x="1452" y="783"/>
                  </a:lnTo>
                  <a:lnTo>
                    <a:pt x="1452" y="710"/>
                  </a:lnTo>
                  <a:lnTo>
                    <a:pt x="1452" y="710"/>
                  </a:lnTo>
                  <a:lnTo>
                    <a:pt x="1452" y="628"/>
                  </a:lnTo>
                  <a:lnTo>
                    <a:pt x="1444" y="546"/>
                  </a:lnTo>
                  <a:lnTo>
                    <a:pt x="1428" y="465"/>
                  </a:lnTo>
                  <a:lnTo>
                    <a:pt x="1403" y="400"/>
                  </a:lnTo>
                  <a:lnTo>
                    <a:pt x="1371" y="334"/>
                  </a:lnTo>
                  <a:lnTo>
                    <a:pt x="1337" y="277"/>
                  </a:lnTo>
                  <a:lnTo>
                    <a:pt x="1297" y="221"/>
                  </a:lnTo>
                  <a:lnTo>
                    <a:pt x="1256" y="172"/>
                  </a:lnTo>
                  <a:lnTo>
                    <a:pt x="1199" y="130"/>
                  </a:lnTo>
                  <a:lnTo>
                    <a:pt x="1151" y="98"/>
                  </a:lnTo>
                  <a:lnTo>
                    <a:pt x="1085" y="65"/>
                  </a:lnTo>
                  <a:lnTo>
                    <a:pt x="1019" y="40"/>
                  </a:lnTo>
                  <a:lnTo>
                    <a:pt x="955" y="25"/>
                  </a:lnTo>
                  <a:lnTo>
                    <a:pt x="881" y="8"/>
                  </a:lnTo>
                  <a:lnTo>
                    <a:pt x="808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652" y="8"/>
                  </a:lnTo>
                  <a:lnTo>
                    <a:pt x="588" y="16"/>
                  </a:lnTo>
                  <a:lnTo>
                    <a:pt x="522" y="25"/>
                  </a:lnTo>
                  <a:lnTo>
                    <a:pt x="457" y="49"/>
                  </a:lnTo>
                  <a:lnTo>
                    <a:pt x="392" y="74"/>
                  </a:lnTo>
                  <a:lnTo>
                    <a:pt x="334" y="98"/>
                  </a:lnTo>
                  <a:lnTo>
                    <a:pt x="277" y="138"/>
                  </a:lnTo>
                  <a:lnTo>
                    <a:pt x="229" y="179"/>
                  </a:lnTo>
                  <a:lnTo>
                    <a:pt x="187" y="228"/>
                  </a:lnTo>
                  <a:lnTo>
                    <a:pt x="138" y="277"/>
                  </a:lnTo>
                  <a:lnTo>
                    <a:pt x="106" y="334"/>
                  </a:lnTo>
                  <a:lnTo>
                    <a:pt x="74" y="400"/>
                  </a:lnTo>
                  <a:lnTo>
                    <a:pt x="49" y="465"/>
                  </a:lnTo>
                  <a:lnTo>
                    <a:pt x="25" y="546"/>
                  </a:lnTo>
                  <a:lnTo>
                    <a:pt x="8" y="628"/>
                  </a:lnTo>
                  <a:lnTo>
                    <a:pt x="0" y="710"/>
                  </a:lnTo>
                  <a:lnTo>
                    <a:pt x="0" y="710"/>
                  </a:lnTo>
                  <a:lnTo>
                    <a:pt x="8" y="783"/>
                  </a:lnTo>
                  <a:lnTo>
                    <a:pt x="16" y="848"/>
                  </a:lnTo>
                  <a:lnTo>
                    <a:pt x="41" y="921"/>
                  </a:lnTo>
                  <a:lnTo>
                    <a:pt x="65" y="987"/>
                  </a:lnTo>
                  <a:lnTo>
                    <a:pt x="98" y="1044"/>
                  </a:lnTo>
                  <a:lnTo>
                    <a:pt x="131" y="1109"/>
                  </a:lnTo>
                  <a:lnTo>
                    <a:pt x="180" y="1158"/>
                  </a:lnTo>
                  <a:lnTo>
                    <a:pt x="229" y="1215"/>
                  </a:lnTo>
                  <a:lnTo>
                    <a:pt x="277" y="1264"/>
                  </a:lnTo>
                  <a:lnTo>
                    <a:pt x="334" y="1305"/>
                  </a:lnTo>
                  <a:lnTo>
                    <a:pt x="400" y="1346"/>
                  </a:lnTo>
                  <a:lnTo>
                    <a:pt x="457" y="1379"/>
                  </a:lnTo>
                  <a:lnTo>
                    <a:pt x="522" y="1403"/>
                  </a:lnTo>
                  <a:lnTo>
                    <a:pt x="596" y="1420"/>
                  </a:lnTo>
                  <a:lnTo>
                    <a:pt x="661" y="1435"/>
                  </a:lnTo>
                  <a:lnTo>
                    <a:pt x="735" y="14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  <p:sp>
          <p:nvSpPr>
            <p:cNvPr id="32" name="Freeform 5"/>
            <p:cNvSpPr>
              <a:spLocks noChangeArrowheads="1"/>
            </p:cNvSpPr>
            <p:nvPr/>
          </p:nvSpPr>
          <p:spPr bwMode="auto">
            <a:xfrm>
              <a:off x="1543050" y="2022475"/>
              <a:ext cx="539750" cy="520700"/>
            </a:xfrm>
            <a:custGeom>
              <a:avLst/>
              <a:gdLst>
                <a:gd name="T0" fmla="*/ 766 w 1501"/>
                <a:gd name="T1" fmla="*/ 0 h 1445"/>
                <a:gd name="T2" fmla="*/ 604 w 1501"/>
                <a:gd name="T3" fmla="*/ 8 h 1445"/>
                <a:gd name="T4" fmla="*/ 457 w 1501"/>
                <a:gd name="T5" fmla="*/ 40 h 1445"/>
                <a:gd name="T6" fmla="*/ 326 w 1501"/>
                <a:gd name="T7" fmla="*/ 98 h 1445"/>
                <a:gd name="T8" fmla="*/ 212 w 1501"/>
                <a:gd name="T9" fmla="*/ 179 h 1445"/>
                <a:gd name="T10" fmla="*/ 122 w 1501"/>
                <a:gd name="T11" fmla="*/ 277 h 1445"/>
                <a:gd name="T12" fmla="*/ 57 w 1501"/>
                <a:gd name="T13" fmla="*/ 400 h 1445"/>
                <a:gd name="T14" fmla="*/ 8 w 1501"/>
                <a:gd name="T15" fmla="*/ 546 h 1445"/>
                <a:gd name="T16" fmla="*/ 0 w 1501"/>
                <a:gd name="T17" fmla="*/ 718 h 1445"/>
                <a:gd name="T18" fmla="*/ 0 w 1501"/>
                <a:gd name="T19" fmla="*/ 791 h 1445"/>
                <a:gd name="T20" fmla="*/ 32 w 1501"/>
                <a:gd name="T21" fmla="*/ 930 h 1445"/>
                <a:gd name="T22" fmla="*/ 90 w 1501"/>
                <a:gd name="T23" fmla="*/ 1060 h 1445"/>
                <a:gd name="T24" fmla="*/ 171 w 1501"/>
                <a:gd name="T25" fmla="*/ 1183 h 1445"/>
                <a:gd name="T26" fmla="*/ 277 w 1501"/>
                <a:gd name="T27" fmla="*/ 1281 h 1445"/>
                <a:gd name="T28" fmla="*/ 399 w 1501"/>
                <a:gd name="T29" fmla="*/ 1362 h 1445"/>
                <a:gd name="T30" fmla="*/ 546 w 1501"/>
                <a:gd name="T31" fmla="*/ 1420 h 1445"/>
                <a:gd name="T32" fmla="*/ 693 w 1501"/>
                <a:gd name="T33" fmla="*/ 1444 h 1445"/>
                <a:gd name="T34" fmla="*/ 775 w 1501"/>
                <a:gd name="T35" fmla="*/ 1444 h 1445"/>
                <a:gd name="T36" fmla="*/ 913 w 1501"/>
                <a:gd name="T37" fmla="*/ 1435 h 1445"/>
                <a:gd name="T38" fmla="*/ 1044 w 1501"/>
                <a:gd name="T39" fmla="*/ 1395 h 1445"/>
                <a:gd name="T40" fmla="*/ 1167 w 1501"/>
                <a:gd name="T41" fmla="*/ 1322 h 1445"/>
                <a:gd name="T42" fmla="*/ 1280 w 1501"/>
                <a:gd name="T43" fmla="*/ 1232 h 1445"/>
                <a:gd name="T44" fmla="*/ 1370 w 1501"/>
                <a:gd name="T45" fmla="*/ 1126 h 1445"/>
                <a:gd name="T46" fmla="*/ 1436 w 1501"/>
                <a:gd name="T47" fmla="*/ 1004 h 1445"/>
                <a:gd name="T48" fmla="*/ 1485 w 1501"/>
                <a:gd name="T49" fmla="*/ 872 h 1445"/>
                <a:gd name="T50" fmla="*/ 1500 w 1501"/>
                <a:gd name="T51" fmla="*/ 734 h 1445"/>
                <a:gd name="T52" fmla="*/ 1500 w 1501"/>
                <a:gd name="T53" fmla="*/ 644 h 1445"/>
                <a:gd name="T54" fmla="*/ 1468 w 1501"/>
                <a:gd name="T55" fmla="*/ 481 h 1445"/>
                <a:gd name="T56" fmla="*/ 1411 w 1501"/>
                <a:gd name="T57" fmla="*/ 343 h 1445"/>
                <a:gd name="T58" fmla="*/ 1329 w 1501"/>
                <a:gd name="T59" fmla="*/ 228 h 1445"/>
                <a:gd name="T60" fmla="*/ 1223 w 1501"/>
                <a:gd name="T61" fmla="*/ 138 h 1445"/>
                <a:gd name="T62" fmla="*/ 1109 w 1501"/>
                <a:gd name="T63" fmla="*/ 74 h 1445"/>
                <a:gd name="T64" fmla="*/ 979 w 1501"/>
                <a:gd name="T65" fmla="*/ 25 h 1445"/>
                <a:gd name="T66" fmla="*/ 840 w 1501"/>
                <a:gd name="T67" fmla="*/ 8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01" h="1445">
                  <a:moveTo>
                    <a:pt x="766" y="0"/>
                  </a:moveTo>
                  <a:lnTo>
                    <a:pt x="766" y="0"/>
                  </a:lnTo>
                  <a:lnTo>
                    <a:pt x="685" y="8"/>
                  </a:lnTo>
                  <a:lnTo>
                    <a:pt x="604" y="8"/>
                  </a:lnTo>
                  <a:lnTo>
                    <a:pt x="530" y="25"/>
                  </a:lnTo>
                  <a:lnTo>
                    <a:pt x="457" y="40"/>
                  </a:lnTo>
                  <a:lnTo>
                    <a:pt x="392" y="65"/>
                  </a:lnTo>
                  <a:lnTo>
                    <a:pt x="326" y="98"/>
                  </a:lnTo>
                  <a:lnTo>
                    <a:pt x="269" y="130"/>
                  </a:lnTo>
                  <a:lnTo>
                    <a:pt x="212" y="179"/>
                  </a:lnTo>
                  <a:lnTo>
                    <a:pt x="163" y="220"/>
                  </a:lnTo>
                  <a:lnTo>
                    <a:pt x="122" y="277"/>
                  </a:lnTo>
                  <a:lnTo>
                    <a:pt x="90" y="334"/>
                  </a:lnTo>
                  <a:lnTo>
                    <a:pt x="57" y="400"/>
                  </a:lnTo>
                  <a:lnTo>
                    <a:pt x="32" y="473"/>
                  </a:lnTo>
                  <a:lnTo>
                    <a:pt x="8" y="546"/>
                  </a:lnTo>
                  <a:lnTo>
                    <a:pt x="0" y="628"/>
                  </a:lnTo>
                  <a:lnTo>
                    <a:pt x="0" y="718"/>
                  </a:lnTo>
                  <a:lnTo>
                    <a:pt x="0" y="718"/>
                  </a:lnTo>
                  <a:lnTo>
                    <a:pt x="0" y="791"/>
                  </a:lnTo>
                  <a:lnTo>
                    <a:pt x="17" y="865"/>
                  </a:lnTo>
                  <a:lnTo>
                    <a:pt x="32" y="930"/>
                  </a:lnTo>
                  <a:lnTo>
                    <a:pt x="57" y="995"/>
                  </a:lnTo>
                  <a:lnTo>
                    <a:pt x="90" y="1060"/>
                  </a:lnTo>
                  <a:lnTo>
                    <a:pt x="130" y="1126"/>
                  </a:lnTo>
                  <a:lnTo>
                    <a:pt x="171" y="1183"/>
                  </a:lnTo>
                  <a:lnTo>
                    <a:pt x="220" y="1232"/>
                  </a:lnTo>
                  <a:lnTo>
                    <a:pt x="277" y="1281"/>
                  </a:lnTo>
                  <a:lnTo>
                    <a:pt x="343" y="1322"/>
                  </a:lnTo>
                  <a:lnTo>
                    <a:pt x="399" y="1362"/>
                  </a:lnTo>
                  <a:lnTo>
                    <a:pt x="473" y="1395"/>
                  </a:lnTo>
                  <a:lnTo>
                    <a:pt x="546" y="1420"/>
                  </a:lnTo>
                  <a:lnTo>
                    <a:pt x="620" y="1435"/>
                  </a:lnTo>
                  <a:lnTo>
                    <a:pt x="693" y="1444"/>
                  </a:lnTo>
                  <a:lnTo>
                    <a:pt x="775" y="1444"/>
                  </a:lnTo>
                  <a:lnTo>
                    <a:pt x="775" y="1444"/>
                  </a:lnTo>
                  <a:lnTo>
                    <a:pt x="849" y="1444"/>
                  </a:lnTo>
                  <a:lnTo>
                    <a:pt x="913" y="1435"/>
                  </a:lnTo>
                  <a:lnTo>
                    <a:pt x="979" y="1420"/>
                  </a:lnTo>
                  <a:lnTo>
                    <a:pt x="1044" y="1395"/>
                  </a:lnTo>
                  <a:lnTo>
                    <a:pt x="1109" y="1362"/>
                  </a:lnTo>
                  <a:lnTo>
                    <a:pt x="1167" y="1322"/>
                  </a:lnTo>
                  <a:lnTo>
                    <a:pt x="1223" y="1281"/>
                  </a:lnTo>
                  <a:lnTo>
                    <a:pt x="1280" y="1232"/>
                  </a:lnTo>
                  <a:lnTo>
                    <a:pt x="1321" y="1183"/>
                  </a:lnTo>
                  <a:lnTo>
                    <a:pt x="1370" y="1126"/>
                  </a:lnTo>
                  <a:lnTo>
                    <a:pt x="1403" y="1068"/>
                  </a:lnTo>
                  <a:lnTo>
                    <a:pt x="1436" y="1004"/>
                  </a:lnTo>
                  <a:lnTo>
                    <a:pt x="1468" y="938"/>
                  </a:lnTo>
                  <a:lnTo>
                    <a:pt x="1485" y="872"/>
                  </a:lnTo>
                  <a:lnTo>
                    <a:pt x="1500" y="799"/>
                  </a:lnTo>
                  <a:lnTo>
                    <a:pt x="1500" y="734"/>
                  </a:lnTo>
                  <a:lnTo>
                    <a:pt x="1500" y="734"/>
                  </a:lnTo>
                  <a:lnTo>
                    <a:pt x="1500" y="644"/>
                  </a:lnTo>
                  <a:lnTo>
                    <a:pt x="1485" y="554"/>
                  </a:lnTo>
                  <a:lnTo>
                    <a:pt x="1468" y="481"/>
                  </a:lnTo>
                  <a:lnTo>
                    <a:pt x="1444" y="407"/>
                  </a:lnTo>
                  <a:lnTo>
                    <a:pt x="1411" y="343"/>
                  </a:lnTo>
                  <a:lnTo>
                    <a:pt x="1370" y="285"/>
                  </a:lnTo>
                  <a:lnTo>
                    <a:pt x="1329" y="228"/>
                  </a:lnTo>
                  <a:lnTo>
                    <a:pt x="1280" y="179"/>
                  </a:lnTo>
                  <a:lnTo>
                    <a:pt x="1223" y="138"/>
                  </a:lnTo>
                  <a:lnTo>
                    <a:pt x="1167" y="106"/>
                  </a:lnTo>
                  <a:lnTo>
                    <a:pt x="1109" y="74"/>
                  </a:lnTo>
                  <a:lnTo>
                    <a:pt x="1044" y="49"/>
                  </a:lnTo>
                  <a:lnTo>
                    <a:pt x="979" y="25"/>
                  </a:lnTo>
                  <a:lnTo>
                    <a:pt x="905" y="16"/>
                  </a:lnTo>
                  <a:lnTo>
                    <a:pt x="840" y="8"/>
                  </a:lnTo>
                  <a:lnTo>
                    <a:pt x="76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  <p:sp>
          <p:nvSpPr>
            <p:cNvPr id="33" name="Freeform 6"/>
            <p:cNvSpPr>
              <a:spLocks noChangeArrowheads="1"/>
            </p:cNvSpPr>
            <p:nvPr/>
          </p:nvSpPr>
          <p:spPr bwMode="auto">
            <a:xfrm>
              <a:off x="4792663" y="708025"/>
              <a:ext cx="531812" cy="538163"/>
            </a:xfrm>
            <a:custGeom>
              <a:avLst/>
              <a:gdLst>
                <a:gd name="T0" fmla="*/ 1475 w 1476"/>
                <a:gd name="T1" fmla="*/ 766 h 1494"/>
                <a:gd name="T2" fmla="*/ 1459 w 1476"/>
                <a:gd name="T3" fmla="*/ 595 h 1494"/>
                <a:gd name="T4" fmla="*/ 1418 w 1476"/>
                <a:gd name="T5" fmla="*/ 441 h 1494"/>
                <a:gd name="T6" fmla="*/ 1353 w 1476"/>
                <a:gd name="T7" fmla="*/ 310 h 1494"/>
                <a:gd name="T8" fmla="*/ 1272 w 1476"/>
                <a:gd name="T9" fmla="*/ 196 h 1494"/>
                <a:gd name="T10" fmla="*/ 1166 w 1476"/>
                <a:gd name="T11" fmla="*/ 115 h 1494"/>
                <a:gd name="T12" fmla="*/ 1035 w 1476"/>
                <a:gd name="T13" fmla="*/ 49 h 1494"/>
                <a:gd name="T14" fmla="*/ 888 w 1476"/>
                <a:gd name="T15" fmla="*/ 8 h 1494"/>
                <a:gd name="T16" fmla="*/ 734 w 1476"/>
                <a:gd name="T17" fmla="*/ 0 h 1494"/>
                <a:gd name="T18" fmla="*/ 661 w 1476"/>
                <a:gd name="T19" fmla="*/ 0 h 1494"/>
                <a:gd name="T20" fmla="*/ 523 w 1476"/>
                <a:gd name="T21" fmla="*/ 24 h 1494"/>
                <a:gd name="T22" fmla="*/ 392 w 1476"/>
                <a:gd name="T23" fmla="*/ 81 h 1494"/>
                <a:gd name="T24" fmla="*/ 278 w 1476"/>
                <a:gd name="T25" fmla="*/ 155 h 1494"/>
                <a:gd name="T26" fmla="*/ 171 w 1476"/>
                <a:gd name="T27" fmla="*/ 253 h 1494"/>
                <a:gd name="T28" fmla="*/ 98 w 1476"/>
                <a:gd name="T29" fmla="*/ 375 h 1494"/>
                <a:gd name="T30" fmla="*/ 41 w 1476"/>
                <a:gd name="T31" fmla="*/ 522 h 1494"/>
                <a:gd name="T32" fmla="*/ 9 w 1476"/>
                <a:gd name="T33" fmla="*/ 685 h 1494"/>
                <a:gd name="T34" fmla="*/ 0 w 1476"/>
                <a:gd name="T35" fmla="*/ 775 h 1494"/>
                <a:gd name="T36" fmla="*/ 25 w 1476"/>
                <a:gd name="T37" fmla="*/ 922 h 1494"/>
                <a:gd name="T38" fmla="*/ 74 w 1476"/>
                <a:gd name="T39" fmla="*/ 1052 h 1494"/>
                <a:gd name="T40" fmla="*/ 147 w 1476"/>
                <a:gd name="T41" fmla="*/ 1175 h 1494"/>
                <a:gd name="T42" fmla="*/ 237 w 1476"/>
                <a:gd name="T43" fmla="*/ 1280 h 1494"/>
                <a:gd name="T44" fmla="*/ 343 w 1476"/>
                <a:gd name="T45" fmla="*/ 1370 h 1494"/>
                <a:gd name="T46" fmla="*/ 465 w 1476"/>
                <a:gd name="T47" fmla="*/ 1435 h 1494"/>
                <a:gd name="T48" fmla="*/ 604 w 1476"/>
                <a:gd name="T49" fmla="*/ 1476 h 1494"/>
                <a:gd name="T50" fmla="*/ 743 w 1476"/>
                <a:gd name="T51" fmla="*/ 1493 h 1494"/>
                <a:gd name="T52" fmla="*/ 823 w 1476"/>
                <a:gd name="T53" fmla="*/ 1493 h 1494"/>
                <a:gd name="T54" fmla="*/ 970 w 1476"/>
                <a:gd name="T55" fmla="*/ 1460 h 1494"/>
                <a:gd name="T56" fmla="*/ 1100 w 1476"/>
                <a:gd name="T57" fmla="*/ 1403 h 1494"/>
                <a:gd name="T58" fmla="*/ 1215 w 1476"/>
                <a:gd name="T59" fmla="*/ 1322 h 1494"/>
                <a:gd name="T60" fmla="*/ 1313 w 1476"/>
                <a:gd name="T61" fmla="*/ 1224 h 1494"/>
                <a:gd name="T62" fmla="*/ 1386 w 1476"/>
                <a:gd name="T63" fmla="*/ 1109 h 1494"/>
                <a:gd name="T64" fmla="*/ 1443 w 1476"/>
                <a:gd name="T65" fmla="*/ 979 h 1494"/>
                <a:gd name="T66" fmla="*/ 1475 w 1476"/>
                <a:gd name="T67" fmla="*/ 840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76" h="1494">
                  <a:moveTo>
                    <a:pt x="1475" y="766"/>
                  </a:moveTo>
                  <a:lnTo>
                    <a:pt x="1475" y="766"/>
                  </a:lnTo>
                  <a:lnTo>
                    <a:pt x="1475" y="677"/>
                  </a:lnTo>
                  <a:lnTo>
                    <a:pt x="1459" y="595"/>
                  </a:lnTo>
                  <a:lnTo>
                    <a:pt x="1443" y="514"/>
                  </a:lnTo>
                  <a:lnTo>
                    <a:pt x="1418" y="441"/>
                  </a:lnTo>
                  <a:lnTo>
                    <a:pt x="1394" y="375"/>
                  </a:lnTo>
                  <a:lnTo>
                    <a:pt x="1353" y="310"/>
                  </a:lnTo>
                  <a:lnTo>
                    <a:pt x="1313" y="253"/>
                  </a:lnTo>
                  <a:lnTo>
                    <a:pt x="1272" y="196"/>
                  </a:lnTo>
                  <a:lnTo>
                    <a:pt x="1215" y="155"/>
                  </a:lnTo>
                  <a:lnTo>
                    <a:pt x="1166" y="115"/>
                  </a:lnTo>
                  <a:lnTo>
                    <a:pt x="1100" y="73"/>
                  </a:lnTo>
                  <a:lnTo>
                    <a:pt x="1035" y="49"/>
                  </a:lnTo>
                  <a:lnTo>
                    <a:pt x="962" y="24"/>
                  </a:lnTo>
                  <a:lnTo>
                    <a:pt x="888" y="8"/>
                  </a:lnTo>
                  <a:lnTo>
                    <a:pt x="815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661" y="0"/>
                  </a:lnTo>
                  <a:lnTo>
                    <a:pt x="587" y="8"/>
                  </a:lnTo>
                  <a:lnTo>
                    <a:pt x="523" y="24"/>
                  </a:lnTo>
                  <a:lnTo>
                    <a:pt x="457" y="49"/>
                  </a:lnTo>
                  <a:lnTo>
                    <a:pt x="392" y="81"/>
                  </a:lnTo>
                  <a:lnTo>
                    <a:pt x="327" y="115"/>
                  </a:lnTo>
                  <a:lnTo>
                    <a:pt x="278" y="155"/>
                  </a:lnTo>
                  <a:lnTo>
                    <a:pt x="220" y="204"/>
                  </a:lnTo>
                  <a:lnTo>
                    <a:pt x="171" y="253"/>
                  </a:lnTo>
                  <a:lnTo>
                    <a:pt x="131" y="310"/>
                  </a:lnTo>
                  <a:lnTo>
                    <a:pt x="98" y="375"/>
                  </a:lnTo>
                  <a:lnTo>
                    <a:pt x="66" y="448"/>
                  </a:lnTo>
                  <a:lnTo>
                    <a:pt x="41" y="522"/>
                  </a:lnTo>
                  <a:lnTo>
                    <a:pt x="17" y="595"/>
                  </a:lnTo>
                  <a:lnTo>
                    <a:pt x="9" y="685"/>
                  </a:lnTo>
                  <a:lnTo>
                    <a:pt x="0" y="775"/>
                  </a:lnTo>
                  <a:lnTo>
                    <a:pt x="0" y="775"/>
                  </a:lnTo>
                  <a:lnTo>
                    <a:pt x="9" y="849"/>
                  </a:lnTo>
                  <a:lnTo>
                    <a:pt x="25" y="922"/>
                  </a:lnTo>
                  <a:lnTo>
                    <a:pt x="41" y="987"/>
                  </a:lnTo>
                  <a:lnTo>
                    <a:pt x="74" y="1052"/>
                  </a:lnTo>
                  <a:lnTo>
                    <a:pt x="107" y="1117"/>
                  </a:lnTo>
                  <a:lnTo>
                    <a:pt x="147" y="1175"/>
                  </a:lnTo>
                  <a:lnTo>
                    <a:pt x="188" y="1231"/>
                  </a:lnTo>
                  <a:lnTo>
                    <a:pt x="237" y="1280"/>
                  </a:lnTo>
                  <a:lnTo>
                    <a:pt x="286" y="1329"/>
                  </a:lnTo>
                  <a:lnTo>
                    <a:pt x="343" y="1370"/>
                  </a:lnTo>
                  <a:lnTo>
                    <a:pt x="408" y="1411"/>
                  </a:lnTo>
                  <a:lnTo>
                    <a:pt x="465" y="1435"/>
                  </a:lnTo>
                  <a:lnTo>
                    <a:pt x="538" y="1460"/>
                  </a:lnTo>
                  <a:lnTo>
                    <a:pt x="604" y="1476"/>
                  </a:lnTo>
                  <a:lnTo>
                    <a:pt x="669" y="1493"/>
                  </a:lnTo>
                  <a:lnTo>
                    <a:pt x="743" y="1493"/>
                  </a:lnTo>
                  <a:lnTo>
                    <a:pt x="743" y="1493"/>
                  </a:lnTo>
                  <a:lnTo>
                    <a:pt x="823" y="1493"/>
                  </a:lnTo>
                  <a:lnTo>
                    <a:pt x="897" y="1476"/>
                  </a:lnTo>
                  <a:lnTo>
                    <a:pt x="970" y="1460"/>
                  </a:lnTo>
                  <a:lnTo>
                    <a:pt x="1043" y="1435"/>
                  </a:lnTo>
                  <a:lnTo>
                    <a:pt x="1100" y="1403"/>
                  </a:lnTo>
                  <a:lnTo>
                    <a:pt x="1166" y="1370"/>
                  </a:lnTo>
                  <a:lnTo>
                    <a:pt x="1215" y="1322"/>
                  </a:lnTo>
                  <a:lnTo>
                    <a:pt x="1272" y="1280"/>
                  </a:lnTo>
                  <a:lnTo>
                    <a:pt x="1313" y="1224"/>
                  </a:lnTo>
                  <a:lnTo>
                    <a:pt x="1353" y="1166"/>
                  </a:lnTo>
                  <a:lnTo>
                    <a:pt x="1386" y="1109"/>
                  </a:lnTo>
                  <a:lnTo>
                    <a:pt x="1418" y="1044"/>
                  </a:lnTo>
                  <a:lnTo>
                    <a:pt x="1443" y="979"/>
                  </a:lnTo>
                  <a:lnTo>
                    <a:pt x="1459" y="913"/>
                  </a:lnTo>
                  <a:lnTo>
                    <a:pt x="1475" y="840"/>
                  </a:lnTo>
                  <a:lnTo>
                    <a:pt x="1475" y="76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  <p:sp>
          <p:nvSpPr>
            <p:cNvPr id="34" name="Freeform 7"/>
            <p:cNvSpPr>
              <a:spLocks noChangeArrowheads="1"/>
            </p:cNvSpPr>
            <p:nvPr/>
          </p:nvSpPr>
          <p:spPr bwMode="auto">
            <a:xfrm>
              <a:off x="6665913" y="1900238"/>
              <a:ext cx="520700" cy="522287"/>
            </a:xfrm>
            <a:custGeom>
              <a:avLst/>
              <a:gdLst>
                <a:gd name="T0" fmla="*/ 734 w 1445"/>
                <a:gd name="T1" fmla="*/ 1451 h 1452"/>
                <a:gd name="T2" fmla="*/ 873 w 1445"/>
                <a:gd name="T3" fmla="*/ 1435 h 1452"/>
                <a:gd name="T4" fmla="*/ 1003 w 1445"/>
                <a:gd name="T5" fmla="*/ 1395 h 1452"/>
                <a:gd name="T6" fmla="*/ 1126 w 1445"/>
                <a:gd name="T7" fmla="*/ 1329 h 1452"/>
                <a:gd name="T8" fmla="*/ 1233 w 1445"/>
                <a:gd name="T9" fmla="*/ 1239 h 1452"/>
                <a:gd name="T10" fmla="*/ 1322 w 1445"/>
                <a:gd name="T11" fmla="*/ 1125 h 1452"/>
                <a:gd name="T12" fmla="*/ 1387 w 1445"/>
                <a:gd name="T13" fmla="*/ 1003 h 1452"/>
                <a:gd name="T14" fmla="*/ 1428 w 1445"/>
                <a:gd name="T15" fmla="*/ 864 h 1452"/>
                <a:gd name="T16" fmla="*/ 1444 w 1445"/>
                <a:gd name="T17" fmla="*/ 717 h 1452"/>
                <a:gd name="T18" fmla="*/ 1444 w 1445"/>
                <a:gd name="T19" fmla="*/ 644 h 1452"/>
                <a:gd name="T20" fmla="*/ 1412 w 1445"/>
                <a:gd name="T21" fmla="*/ 497 h 1452"/>
                <a:gd name="T22" fmla="*/ 1355 w 1445"/>
                <a:gd name="T23" fmla="*/ 367 h 1452"/>
                <a:gd name="T24" fmla="*/ 1273 w 1445"/>
                <a:gd name="T25" fmla="*/ 252 h 1452"/>
                <a:gd name="T26" fmla="*/ 1175 w 1445"/>
                <a:gd name="T27" fmla="*/ 154 h 1452"/>
                <a:gd name="T28" fmla="*/ 1052 w 1445"/>
                <a:gd name="T29" fmla="*/ 81 h 1452"/>
                <a:gd name="T30" fmla="*/ 922 w 1445"/>
                <a:gd name="T31" fmla="*/ 32 h 1452"/>
                <a:gd name="T32" fmla="*/ 783 w 1445"/>
                <a:gd name="T33" fmla="*/ 0 h 1452"/>
                <a:gd name="T34" fmla="*/ 710 w 1445"/>
                <a:gd name="T35" fmla="*/ 0 h 1452"/>
                <a:gd name="T36" fmla="*/ 563 w 1445"/>
                <a:gd name="T37" fmla="*/ 16 h 1452"/>
                <a:gd name="T38" fmla="*/ 416 w 1445"/>
                <a:gd name="T39" fmla="*/ 56 h 1452"/>
                <a:gd name="T40" fmla="*/ 294 w 1445"/>
                <a:gd name="T41" fmla="*/ 122 h 1452"/>
                <a:gd name="T42" fmla="*/ 188 w 1445"/>
                <a:gd name="T43" fmla="*/ 203 h 1452"/>
                <a:gd name="T44" fmla="*/ 107 w 1445"/>
                <a:gd name="T45" fmla="*/ 309 h 1452"/>
                <a:gd name="T46" fmla="*/ 41 w 1445"/>
                <a:gd name="T47" fmla="*/ 431 h 1452"/>
                <a:gd name="T48" fmla="*/ 9 w 1445"/>
                <a:gd name="T49" fmla="*/ 570 h 1452"/>
                <a:gd name="T50" fmla="*/ 0 w 1445"/>
                <a:gd name="T51" fmla="*/ 725 h 1452"/>
                <a:gd name="T52" fmla="*/ 0 w 1445"/>
                <a:gd name="T53" fmla="*/ 798 h 1452"/>
                <a:gd name="T54" fmla="*/ 25 w 1445"/>
                <a:gd name="T55" fmla="*/ 937 h 1452"/>
                <a:gd name="T56" fmla="*/ 74 w 1445"/>
                <a:gd name="T57" fmla="*/ 1076 h 1452"/>
                <a:gd name="T58" fmla="*/ 147 w 1445"/>
                <a:gd name="T59" fmla="*/ 1190 h 1452"/>
                <a:gd name="T60" fmla="*/ 245 w 1445"/>
                <a:gd name="T61" fmla="*/ 1288 h 1452"/>
                <a:gd name="T62" fmla="*/ 359 w 1445"/>
                <a:gd name="T63" fmla="*/ 1370 h 1452"/>
                <a:gd name="T64" fmla="*/ 498 w 1445"/>
                <a:gd name="T65" fmla="*/ 1427 h 1452"/>
                <a:gd name="T66" fmla="*/ 653 w 1445"/>
                <a:gd name="T67" fmla="*/ 1451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5" h="1452">
                  <a:moveTo>
                    <a:pt x="734" y="1451"/>
                  </a:moveTo>
                  <a:lnTo>
                    <a:pt x="734" y="1451"/>
                  </a:lnTo>
                  <a:lnTo>
                    <a:pt x="808" y="1451"/>
                  </a:lnTo>
                  <a:lnTo>
                    <a:pt x="873" y="1435"/>
                  </a:lnTo>
                  <a:lnTo>
                    <a:pt x="939" y="1419"/>
                  </a:lnTo>
                  <a:lnTo>
                    <a:pt x="1003" y="1395"/>
                  </a:lnTo>
                  <a:lnTo>
                    <a:pt x="1069" y="1361"/>
                  </a:lnTo>
                  <a:lnTo>
                    <a:pt x="1126" y="1329"/>
                  </a:lnTo>
                  <a:lnTo>
                    <a:pt x="1184" y="1280"/>
                  </a:lnTo>
                  <a:lnTo>
                    <a:pt x="1233" y="1239"/>
                  </a:lnTo>
                  <a:lnTo>
                    <a:pt x="1281" y="1182"/>
                  </a:lnTo>
                  <a:lnTo>
                    <a:pt x="1322" y="1125"/>
                  </a:lnTo>
                  <a:lnTo>
                    <a:pt x="1355" y="1068"/>
                  </a:lnTo>
                  <a:lnTo>
                    <a:pt x="1387" y="1003"/>
                  </a:lnTo>
                  <a:lnTo>
                    <a:pt x="1412" y="937"/>
                  </a:lnTo>
                  <a:lnTo>
                    <a:pt x="1428" y="864"/>
                  </a:lnTo>
                  <a:lnTo>
                    <a:pt x="1444" y="791"/>
                  </a:lnTo>
                  <a:lnTo>
                    <a:pt x="1444" y="717"/>
                  </a:lnTo>
                  <a:lnTo>
                    <a:pt x="1444" y="717"/>
                  </a:lnTo>
                  <a:lnTo>
                    <a:pt x="1444" y="644"/>
                  </a:lnTo>
                  <a:lnTo>
                    <a:pt x="1428" y="562"/>
                  </a:lnTo>
                  <a:lnTo>
                    <a:pt x="1412" y="497"/>
                  </a:lnTo>
                  <a:lnTo>
                    <a:pt x="1387" y="431"/>
                  </a:lnTo>
                  <a:lnTo>
                    <a:pt x="1355" y="367"/>
                  </a:lnTo>
                  <a:lnTo>
                    <a:pt x="1314" y="309"/>
                  </a:lnTo>
                  <a:lnTo>
                    <a:pt x="1273" y="252"/>
                  </a:lnTo>
                  <a:lnTo>
                    <a:pt x="1224" y="203"/>
                  </a:lnTo>
                  <a:lnTo>
                    <a:pt x="1175" y="154"/>
                  </a:lnTo>
                  <a:lnTo>
                    <a:pt x="1118" y="122"/>
                  </a:lnTo>
                  <a:lnTo>
                    <a:pt x="1052" y="81"/>
                  </a:lnTo>
                  <a:lnTo>
                    <a:pt x="996" y="56"/>
                  </a:lnTo>
                  <a:lnTo>
                    <a:pt x="922" y="32"/>
                  </a:lnTo>
                  <a:lnTo>
                    <a:pt x="857" y="16"/>
                  </a:lnTo>
                  <a:lnTo>
                    <a:pt x="783" y="0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636" y="0"/>
                  </a:lnTo>
                  <a:lnTo>
                    <a:pt x="563" y="16"/>
                  </a:lnTo>
                  <a:lnTo>
                    <a:pt x="490" y="32"/>
                  </a:lnTo>
                  <a:lnTo>
                    <a:pt x="416" y="56"/>
                  </a:lnTo>
                  <a:lnTo>
                    <a:pt x="359" y="81"/>
                  </a:lnTo>
                  <a:lnTo>
                    <a:pt x="294" y="122"/>
                  </a:lnTo>
                  <a:lnTo>
                    <a:pt x="245" y="154"/>
                  </a:lnTo>
                  <a:lnTo>
                    <a:pt x="188" y="203"/>
                  </a:lnTo>
                  <a:lnTo>
                    <a:pt x="147" y="252"/>
                  </a:lnTo>
                  <a:lnTo>
                    <a:pt x="107" y="309"/>
                  </a:lnTo>
                  <a:lnTo>
                    <a:pt x="74" y="367"/>
                  </a:lnTo>
                  <a:lnTo>
                    <a:pt x="41" y="431"/>
                  </a:lnTo>
                  <a:lnTo>
                    <a:pt x="25" y="497"/>
                  </a:lnTo>
                  <a:lnTo>
                    <a:pt x="9" y="570"/>
                  </a:lnTo>
                  <a:lnTo>
                    <a:pt x="0" y="644"/>
                  </a:lnTo>
                  <a:lnTo>
                    <a:pt x="0" y="725"/>
                  </a:lnTo>
                  <a:lnTo>
                    <a:pt x="0" y="725"/>
                  </a:lnTo>
                  <a:lnTo>
                    <a:pt x="0" y="798"/>
                  </a:lnTo>
                  <a:lnTo>
                    <a:pt x="9" y="872"/>
                  </a:lnTo>
                  <a:lnTo>
                    <a:pt x="25" y="937"/>
                  </a:lnTo>
                  <a:lnTo>
                    <a:pt x="49" y="1011"/>
                  </a:lnTo>
                  <a:lnTo>
                    <a:pt x="74" y="1076"/>
                  </a:lnTo>
                  <a:lnTo>
                    <a:pt x="107" y="1133"/>
                  </a:lnTo>
                  <a:lnTo>
                    <a:pt x="147" y="1190"/>
                  </a:lnTo>
                  <a:lnTo>
                    <a:pt x="196" y="1239"/>
                  </a:lnTo>
                  <a:lnTo>
                    <a:pt x="245" y="1288"/>
                  </a:lnTo>
                  <a:lnTo>
                    <a:pt x="303" y="1329"/>
                  </a:lnTo>
                  <a:lnTo>
                    <a:pt x="359" y="1370"/>
                  </a:lnTo>
                  <a:lnTo>
                    <a:pt x="425" y="1402"/>
                  </a:lnTo>
                  <a:lnTo>
                    <a:pt x="498" y="1427"/>
                  </a:lnTo>
                  <a:lnTo>
                    <a:pt x="572" y="1443"/>
                  </a:lnTo>
                  <a:lnTo>
                    <a:pt x="653" y="1451"/>
                  </a:lnTo>
                  <a:lnTo>
                    <a:pt x="734" y="14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1433779">
                <a:defRPr/>
              </a:pPr>
              <a:endParaRPr lang="en-US" sz="2800">
                <a:solidFill>
                  <a:srgbClr val="847870"/>
                </a:solidFill>
                <a:latin typeface="Arial"/>
                <a:cs typeface="Times New Roman" charset="0"/>
              </a:endParaRPr>
            </a:p>
          </p:txBody>
        </p:sp>
      </p:grpSp>
      <p:pic>
        <p:nvPicPr>
          <p:cNvPr id="2" name="Picture 1" descr="Asset 16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6332" y="2003779"/>
            <a:ext cx="3399335" cy="26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Words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pic>
        <p:nvPicPr>
          <p:cNvPr id="7" name="Picture 6" descr="CandStripeBackground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3" t="17894" r="13560" b="31431"/>
          <a:stretch/>
        </p:blipFill>
        <p:spPr>
          <a:xfrm>
            <a:off x="1" y="0"/>
            <a:ext cx="12192000" cy="6859903"/>
          </a:xfrm>
          <a:prstGeom prst="rect">
            <a:avLst/>
          </a:prstGeom>
        </p:spPr>
      </p:pic>
      <p:pic>
        <p:nvPicPr>
          <p:cNvPr id="3" name="Picture 2" descr="Asset 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30" y="787400"/>
            <a:ext cx="10518339" cy="5283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76185" y="754283"/>
            <a:ext cx="11055883" cy="535858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10000" cap="all" spc="20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bold word</a:t>
            </a:r>
          </a:p>
        </p:txBody>
      </p:sp>
    </p:spTree>
    <p:extLst>
      <p:ext uri="{BB962C8B-B14F-4D97-AF65-F5344CB8AC3E}">
        <p14:creationId xmlns:p14="http://schemas.microsoft.com/office/powerpoint/2010/main" val="133176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Words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sset 7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63" t="21652" r="15950" b="17664"/>
          <a:stretch/>
        </p:blipFill>
        <p:spPr>
          <a:xfrm>
            <a:off x="-156339" y="1"/>
            <a:ext cx="12348339" cy="7012453"/>
          </a:xfrm>
          <a:prstGeom prst="rect">
            <a:avLst/>
          </a:prstGeom>
        </p:spPr>
      </p:pic>
      <p:pic>
        <p:nvPicPr>
          <p:cNvPr id="7" name="Picture 6" descr="Asset 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9337" y="685800"/>
            <a:ext cx="7393325" cy="54864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76185" y="826854"/>
            <a:ext cx="11055883" cy="535858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10000" cap="all" spc="20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bold </a:t>
            </a:r>
            <a:br>
              <a:rPr lang="en-US"/>
            </a:br>
            <a:r>
              <a:rPr lang="en-US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56696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Words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sset 14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70" t="41308" r="22953" b="27750"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4" name="Picture 3" descr="Asset 1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30" y="787400"/>
            <a:ext cx="10518339" cy="5283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76185" y="754283"/>
            <a:ext cx="11055883" cy="5358581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80000"/>
              </a:lnSpc>
              <a:defRPr sz="10000" cap="all" spc="20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</a:t>
            </a:r>
            <a:br>
              <a:rPr lang="en-US"/>
            </a:br>
            <a:r>
              <a:rPr lang="en-US"/>
              <a:t>bold word</a:t>
            </a:r>
          </a:p>
        </p:txBody>
      </p:sp>
    </p:spTree>
    <p:extLst>
      <p:ext uri="{BB962C8B-B14F-4D97-AF65-F5344CB8AC3E}">
        <p14:creationId xmlns:p14="http://schemas.microsoft.com/office/powerpoint/2010/main" val="32397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2C1A-A101-4A8C-9CB8-39972F4CA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37773-6980-451C-9ED5-EA7B9EE3E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981ED-7BCD-46C1-91EE-F272E3FE0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3212F-F5C1-460B-B7B8-E4F73E119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A09-B708-4D84-B79E-243A464C810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F918EA-6D55-4898-B38A-D69D17C6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83CCE-2E6F-4D52-A9C0-96F90187A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60A-1FCE-44DB-A61B-38E6960D0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34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Presenter Name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-9144"/>
            <a:ext cx="12192000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794947" y="904240"/>
            <a:ext cx="10602108" cy="50461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39778" y="2635877"/>
            <a:ext cx="4737576" cy="131762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 cap="all" spc="3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slide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239778" y="4206231"/>
            <a:ext cx="4737576" cy="452120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buNone/>
              <a:defRPr sz="3000" cap="none" spc="2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239779" y="904240"/>
            <a:ext cx="1026374" cy="137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</a:endParaRP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65AD53B7-4BCC-6344-90A2-AC4B38A35F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309698">
            <a:off x="6517158" y="592571"/>
            <a:ext cx="3991080" cy="57366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72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/Statement_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/>
          </p:cNvSpPr>
          <p:nvPr userDrawn="1"/>
        </p:nvSpPr>
        <p:spPr>
          <a:xfrm>
            <a:off x="1" y="0"/>
            <a:ext cx="11809879" cy="6867144"/>
          </a:xfrm>
          <a:prstGeom prst="rect">
            <a:avLst/>
          </a:prstGeom>
          <a:solidFill>
            <a:srgbClr val="BA002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81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s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1" y="0"/>
            <a:ext cx="11809879" cy="68671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83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sh Strokes_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 userDrawn="1"/>
        </p:nvSpPr>
        <p:spPr>
          <a:xfrm>
            <a:off x="1" y="0"/>
            <a:ext cx="11809879" cy="6867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9DD9E-B18D-4B3A-8B5D-7A9E3FA6B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A09-B708-4D84-B79E-243A464C810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7D9CD-F90C-4175-8C5A-2286EB3C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3184A-C323-4CE0-937F-1E2DCF84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60A-1FCE-44DB-A61B-38E6960D0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860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53D0-4E21-4870-BAA6-13BDA176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906C9-6B85-43DC-A1EC-30263F271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CAD8EF-AA9B-4372-84F6-8E5BDAE9C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42638-9252-4427-8EF3-3B1ED818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A09-B708-4D84-B79E-243A464C810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830B3A-A6B9-4066-932E-2732DEE93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58A9B-7A50-4408-A56F-B4F371D9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60A-1FCE-44DB-A61B-38E6960D0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296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3C20-D592-4FBA-BD28-04A1E8FDE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23F14-FE12-4005-8674-19561EEEC0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EDF19-0626-4E4C-BFEF-3DC7B6334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1C7DE-73D6-4443-B87B-88376D7D4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A09-B708-4D84-B79E-243A464C810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F63309-8AF8-45D4-9B33-9C6493672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0D56B-2020-4265-952F-E592EF48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60A-1FCE-44DB-A61B-38E6960D0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261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89EE-CCB1-470C-9403-2FB3F6FA4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8E37AE-DB7D-47EE-B518-3852F797D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B2287-C23F-4E76-A9F9-EBDD8709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A09-B708-4D84-B79E-243A464C810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3B0D8-F117-4CC0-B230-759928E3F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3BA4A-B66A-4ED6-A7C2-EAB039D0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60A-1FCE-44DB-A61B-38E6960D0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323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483541-147B-416F-8F61-5CB67BDF7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DD876-12D1-4BC6-8BCE-A25E5372D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6EA25-B7D3-4664-A2EE-F0AEFF679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A09-B708-4D84-B79E-243A464C810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C78EE-BE42-4778-B948-D94E738D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0E693-3E10-4F6E-89D6-6B1F08A6D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60A-1FCE-44DB-A61B-38E6960D0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9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F21F5-D60F-4041-B92B-093FC2D50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55CFC-F634-46B6-989B-6F27E0DCA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CC7B4-BE69-494B-ACAE-D2CC6E20A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C873E7-1730-411E-9F92-F77D7E635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89D78-9B8C-4EB6-BB05-ED536716B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C1037B-6EA6-424B-AAF7-49504C57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A09-B708-4D84-B79E-243A464C810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56688C-9DD8-4CA3-AE05-139D6EBFE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718701-655E-48C0-8E9F-B43E241BF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60A-1FCE-44DB-A61B-38E6960D0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6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C8C56-2E30-4D39-AAD6-3A21E8E0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B89253-53BE-4DEB-94A8-2F971CA6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EA09-B708-4D84-B79E-243A464C810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DF7FA-9C6D-46BE-85D0-ADDF83A3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4084D5-8377-4D89-917B-B17B3CDE6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F460A-1FCE-44DB-A61B-38E6960D0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3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lmark logo on Pl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pic>
        <p:nvPicPr>
          <p:cNvPr id="3" name="Picture 2" descr="Asset 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54" y="1066800"/>
            <a:ext cx="994669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ash_Logo+Retailer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12192000" cy="6867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20" name="Right Triangle 19"/>
          <p:cNvSpPr/>
          <p:nvPr userDrawn="1"/>
        </p:nvSpPr>
        <p:spPr>
          <a:xfrm flipH="1">
            <a:off x="11549" y="11545"/>
            <a:ext cx="12192000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362815" y="3539067"/>
            <a:ext cx="1847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433779"/>
            <a:endParaRPr lang="en-US" sz="2800">
              <a:solidFill>
                <a:srgbClr val="847870"/>
              </a:solidFill>
              <a:latin typeface="Arial"/>
            </a:endParaRPr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10" hasCustomPrompt="1"/>
          </p:nvPr>
        </p:nvSpPr>
        <p:spPr>
          <a:xfrm>
            <a:off x="1175132" y="920750"/>
            <a:ext cx="4016981" cy="2095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>
                <a:solidFill>
                  <a:srgbClr val="84787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Insert Business </a:t>
            </a:r>
            <a:br>
              <a:rPr lang="en-US"/>
            </a:br>
            <a:r>
              <a:rPr lang="en-US"/>
              <a:t>Partner Logo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567" y="4095676"/>
            <a:ext cx="4479382" cy="170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7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C17131-3720-45F3-B366-519DB0DC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62A2C-0DC0-45A2-8805-E3DCFD9FE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3019A-D7D1-443B-8C5D-7B90EAA97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EA09-B708-4D84-B79E-243A464C810C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3357D-2CF7-4154-990C-83ABC3AC35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DD3B-E337-477B-B38C-6E3225708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F460A-1FCE-44DB-A61B-38E6960D0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9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0" r:id="rId8"/>
    <p:sldLayoutId id="2147483661" r:id="rId9"/>
    <p:sldLayoutId id="2147483662" r:id="rId10"/>
    <p:sldLayoutId id="2147483706" r:id="rId11"/>
    <p:sldLayoutId id="2147483663" r:id="rId12"/>
    <p:sldLayoutId id="2147483664" r:id="rId13"/>
    <p:sldLayoutId id="2147483665" r:id="rId14"/>
    <p:sldLayoutId id="2147483666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703" r:id="rId51"/>
    <p:sldLayoutId id="2147483704" r:id="rId52"/>
    <p:sldLayoutId id="2147483705" r:id="rId53"/>
    <p:sldLayoutId id="2147483655" r:id="rId54"/>
    <p:sldLayoutId id="2147483656" r:id="rId55"/>
    <p:sldLayoutId id="2147483657" r:id="rId56"/>
    <p:sldLayoutId id="2147483658" r:id="rId57"/>
    <p:sldLayoutId id="2147483659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D4CC0C8-8669-4BD6-AAFD-424344474C4E}"/>
              </a:ext>
            </a:extLst>
          </p:cNvPr>
          <p:cNvSpPr txBox="1"/>
          <p:nvPr/>
        </p:nvSpPr>
        <p:spPr>
          <a:xfrm>
            <a:off x="2744874" y="2736502"/>
            <a:ext cx="67022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C00000"/>
                </a:solidFill>
                <a:latin typeface="Century Schoolbook" panose="02040604050505020304" pitchFamily="18" charset="0"/>
              </a:rPr>
              <a:t>WELCOME TO OUR VIRTUAL KEEPSAKE ORNAMENT </a:t>
            </a:r>
          </a:p>
          <a:p>
            <a:pPr algn="ctr"/>
            <a:r>
              <a:rPr lang="en-US" sz="2800">
                <a:solidFill>
                  <a:srgbClr val="C00000"/>
                </a:solidFill>
                <a:latin typeface="Century Schoolbook" panose="02040604050505020304" pitchFamily="18" charset="0"/>
              </a:rPr>
              <a:t>LOCAL CLUB MEETING</a:t>
            </a:r>
          </a:p>
        </p:txBody>
      </p:sp>
    </p:spTree>
    <p:extLst>
      <p:ext uri="{BB962C8B-B14F-4D97-AF65-F5344CB8AC3E}">
        <p14:creationId xmlns:p14="http://schemas.microsoft.com/office/powerpoint/2010/main" val="27055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18DF9F-00C6-4248-82D6-7575D443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 your favorite Home displays</a:t>
            </a:r>
          </a:p>
        </p:txBody>
      </p:sp>
    </p:spTree>
    <p:extLst>
      <p:ext uri="{BB962C8B-B14F-4D97-AF65-F5344CB8AC3E}">
        <p14:creationId xmlns:p14="http://schemas.microsoft.com/office/powerpoint/2010/main" val="194417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084A3-7405-43A3-8C1E-300D66DA859F}"/>
              </a:ext>
            </a:extLst>
          </p:cNvPr>
          <p:cNvSpPr txBox="1"/>
          <p:nvPr/>
        </p:nvSpPr>
        <p:spPr>
          <a:xfrm>
            <a:off x="2998381" y="3059668"/>
            <a:ext cx="703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Insert images of favorite home displays shared by club members.</a:t>
            </a:r>
          </a:p>
        </p:txBody>
      </p:sp>
    </p:spTree>
    <p:extLst>
      <p:ext uri="{BB962C8B-B14F-4D97-AF65-F5344CB8AC3E}">
        <p14:creationId xmlns:p14="http://schemas.microsoft.com/office/powerpoint/2010/main" val="2514991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52370-7D46-4E89-BEAC-34EE89CD2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Artist corner</a:t>
            </a:r>
          </a:p>
        </p:txBody>
      </p:sp>
    </p:spTree>
    <p:extLst>
      <p:ext uri="{BB962C8B-B14F-4D97-AF65-F5344CB8AC3E}">
        <p14:creationId xmlns:p14="http://schemas.microsoft.com/office/powerpoint/2010/main" val="3392873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084A3-7405-43A3-8C1E-300D66DA859F}"/>
              </a:ext>
            </a:extLst>
          </p:cNvPr>
          <p:cNvSpPr txBox="1"/>
          <p:nvPr/>
        </p:nvSpPr>
        <p:spPr>
          <a:xfrm>
            <a:off x="2998381" y="3059668"/>
            <a:ext cx="703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Insert images the club member may have of the artist or ornaments.</a:t>
            </a:r>
          </a:p>
        </p:txBody>
      </p:sp>
    </p:spTree>
    <p:extLst>
      <p:ext uri="{BB962C8B-B14F-4D97-AF65-F5344CB8AC3E}">
        <p14:creationId xmlns:p14="http://schemas.microsoft.com/office/powerpoint/2010/main" val="1873796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FF9A-7097-49F9-B9C2-AD3FA8839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Ornament up-keep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F796C-64AF-4177-BE38-8D4BBC7A5E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14" b="3362"/>
          <a:stretch/>
        </p:blipFill>
        <p:spPr>
          <a:xfrm>
            <a:off x="1" y="1855714"/>
            <a:ext cx="3051544" cy="310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52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B70441-0249-4DC0-AF93-4BAFF935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club, our community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31FFD-3A52-49DB-B0C8-601304630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60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6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0EF261-6535-4974-926F-F31FEA70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participate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3AB14-70C9-4875-9835-2F3B8983D4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1628" y="1631950"/>
            <a:ext cx="10983195" cy="4733925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Meeting icons:</a:t>
            </a:r>
          </a:p>
          <a:p>
            <a:pPr lvl="1"/>
            <a:r>
              <a:rPr lang="en-US"/>
              <a:t>Microphones pick up everything. It’s helpful if you keep your microphone muted unless you’re talking. Just click on the microphone icon to mute or unmute.</a:t>
            </a:r>
          </a:p>
          <a:p>
            <a:pPr lvl="1"/>
            <a:r>
              <a:rPr lang="en-US"/>
              <a:t>Click on the participants icon to see who is attending.</a:t>
            </a:r>
          </a:p>
          <a:p>
            <a:pPr lvl="1"/>
            <a:r>
              <a:rPr lang="en-US"/>
              <a:t>Click on the chat icon to open the chat feature. Type in questions or answers for the group or host.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FA45CB-5030-45D8-8B5F-B4C6FBD8C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41" y="3509253"/>
            <a:ext cx="764885" cy="5144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972DF6-265E-4048-AFB8-D9EFF1A9E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37" y="4204690"/>
            <a:ext cx="560275" cy="5944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41DAB0-4271-4757-8265-BF6D598A0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756" y="2247984"/>
            <a:ext cx="587927" cy="514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F64DD2-8A49-4289-8799-0FA2B724AA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8" y="2679245"/>
            <a:ext cx="5429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08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E32A4B-FF88-4D0F-927F-859EDF0A60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rgbClr val="040404"/>
                </a:solidFill>
              </a:rPr>
              <a:t>Welcome &amp; Club News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rgbClr val="040404"/>
                </a:solidFill>
              </a:rPr>
              <a:t>Important Dates &amp; Upcoming Meetings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rgbClr val="040404"/>
                </a:solidFill>
              </a:rPr>
              <a:t>Organization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rgbClr val="040404"/>
                </a:solidFill>
              </a:rPr>
              <a:t>Showcase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rgbClr val="040404"/>
                </a:solidFill>
              </a:rPr>
              <a:t>Artist Corner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rgbClr val="040404"/>
                </a:solidFill>
              </a:rPr>
              <a:t>Ornament Stories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rgbClr val="040404"/>
                </a:solidFill>
              </a:rPr>
              <a:t>Ornament Up-Keep</a:t>
            </a:r>
          </a:p>
          <a:p>
            <a:pPr marL="514350" indent="-514350">
              <a:buClr>
                <a:schemeClr val="tx2"/>
              </a:buClr>
              <a:buFont typeface="+mj-lt"/>
              <a:buAutoNum type="arabicPeriod"/>
            </a:pPr>
            <a:r>
              <a:rPr lang="en-US" dirty="0">
                <a:solidFill>
                  <a:srgbClr val="040404"/>
                </a:solidFill>
              </a:rPr>
              <a:t>Community Outreach</a:t>
            </a:r>
          </a:p>
        </p:txBody>
      </p:sp>
    </p:spTree>
    <p:extLst>
      <p:ext uri="{BB962C8B-B14F-4D97-AF65-F5344CB8AC3E}">
        <p14:creationId xmlns:p14="http://schemas.microsoft.com/office/powerpoint/2010/main" val="172865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C6B5E-FEE4-41D1-A54C-8A3A6E8605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Club News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88A5A-E59A-4354-9873-EEEDD46FA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48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2AB14-216A-4145-B7E1-BA3C28F30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 &amp; </a:t>
            </a:r>
            <a:br>
              <a:rPr lang="en-US" dirty="0"/>
            </a:br>
            <a:r>
              <a:rPr lang="en-US" dirty="0"/>
              <a:t>upcoming meetings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BCC60-9A1C-4680-8BA3-73A38DDC05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D8EDF9-1839-4B80-BA47-59A0E896A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Ornament organization ideas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8ED5B9-0D50-48ED-BB74-5280342C9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988443"/>
            <a:ext cx="3200400" cy="488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8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8C8DBC-935D-4548-95A5-24BCEC076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Cataloging ornaments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103A4-E6F5-410C-BF6E-5B21F3594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2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2A127-5D6D-4166-9D3B-003A1A8AF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Storing and organizing ornaments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8FC4F-D4A1-4190-A9B4-68491C01C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3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084A3-7405-43A3-8C1E-300D66DA859F}"/>
              </a:ext>
            </a:extLst>
          </p:cNvPr>
          <p:cNvSpPr txBox="1"/>
          <p:nvPr/>
        </p:nvSpPr>
        <p:spPr>
          <a:xfrm>
            <a:off x="2998381" y="3059668"/>
            <a:ext cx="703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Insert images of club members’ ornament organization.</a:t>
            </a:r>
          </a:p>
        </p:txBody>
      </p:sp>
    </p:spTree>
    <p:extLst>
      <p:ext uri="{BB962C8B-B14F-4D97-AF65-F5344CB8AC3E}">
        <p14:creationId xmlns:p14="http://schemas.microsoft.com/office/powerpoint/2010/main" val="3136924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847870"/>
      </a:dk1>
      <a:lt1>
        <a:sysClr val="window" lastClr="FFFFFF"/>
      </a:lt1>
      <a:dk2>
        <a:srgbClr val="007041"/>
      </a:dk2>
      <a:lt2>
        <a:srgbClr val="3E6027"/>
      </a:lt2>
      <a:accent1>
        <a:srgbClr val="C99700"/>
      </a:accent1>
      <a:accent2>
        <a:srgbClr val="C00000"/>
      </a:accent2>
      <a:accent3>
        <a:srgbClr val="009A44"/>
      </a:accent3>
      <a:accent4>
        <a:srgbClr val="76232F"/>
      </a:accent4>
      <a:accent5>
        <a:srgbClr val="003399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E8D0ACA0F10245A0A9BA1CB33442FB" ma:contentTypeVersion="12" ma:contentTypeDescription="Create a new document." ma:contentTypeScope="" ma:versionID="fef4e5207d378c01c4a53a1d2f6e8de9">
  <xsd:schema xmlns:xsd="http://www.w3.org/2001/XMLSchema" xmlns:xs="http://www.w3.org/2001/XMLSchema" xmlns:p="http://schemas.microsoft.com/office/2006/metadata/properties" xmlns:ns2="f66cd6e4-f8c2-4191-a965-883af35956eb" xmlns:ns3="6480cfb5-eca1-4c14-bd64-237d09a31ac5" targetNamespace="http://schemas.microsoft.com/office/2006/metadata/properties" ma:root="true" ma:fieldsID="7ead5119846da8d4267e930ebd5b5549" ns2:_="" ns3:_="">
    <xsd:import namespace="f66cd6e4-f8c2-4191-a965-883af35956eb"/>
    <xsd:import namespace="6480cfb5-eca1-4c14-bd64-237d09a31a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d6e4-f8c2-4191-a965-883af35956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80cfb5-eca1-4c14-bd64-237d09a31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480cfb5-eca1-4c14-bd64-237d09a31ac5">
      <UserInfo>
        <DisplayName>Ali Thomas</DisplayName>
        <AccountId>118</AccountId>
        <AccountType/>
      </UserInfo>
      <UserInfo>
        <DisplayName>Candace Pauly</DisplayName>
        <AccountId>456</AccountId>
        <AccountType/>
      </UserInfo>
      <UserInfo>
        <DisplayName>Amanda Berger</DisplayName>
        <AccountId>21</AccountId>
        <AccountType/>
      </UserInfo>
      <UserInfo>
        <DisplayName>Tanya Jackson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BB4E28-D451-4A72-8486-932498FEF16C}">
  <ds:schemaRefs>
    <ds:schemaRef ds:uri="6480cfb5-eca1-4c14-bd64-237d09a31ac5"/>
    <ds:schemaRef ds:uri="f66cd6e4-f8c2-4191-a965-883af35956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54C8EFC-D92F-4125-99A8-88EC2CC45F02}">
  <ds:schemaRefs>
    <ds:schemaRef ds:uri="6480cfb5-eca1-4c14-bd64-237d09a31ac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3598E2-904A-40A8-B012-6C7EBA0C38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</Words>
  <Application>Microsoft Office PowerPoint</Application>
  <PresentationFormat>Widescreen</PresentationFormat>
  <Paragraphs>57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Schoolbook</vt:lpstr>
      <vt:lpstr>Symbol</vt:lpstr>
      <vt:lpstr>Office Theme</vt:lpstr>
      <vt:lpstr>PowerPoint Presentation</vt:lpstr>
      <vt:lpstr>How to participate</vt:lpstr>
      <vt:lpstr>PowerPoint Presentation</vt:lpstr>
      <vt:lpstr>PowerPoint Presentation</vt:lpstr>
      <vt:lpstr>Important dates &amp;  upcoming meetings</vt:lpstr>
      <vt:lpstr>Ornament organization ideas</vt:lpstr>
      <vt:lpstr>Cataloging ornaments</vt:lpstr>
      <vt:lpstr>Storing and organizing ornaments</vt:lpstr>
      <vt:lpstr>PowerPoint Presentation</vt:lpstr>
      <vt:lpstr>Share your favorite Home displays</vt:lpstr>
      <vt:lpstr>PowerPoint Presentation</vt:lpstr>
      <vt:lpstr>Artist corner</vt:lpstr>
      <vt:lpstr>PowerPoint Presentation</vt:lpstr>
      <vt:lpstr>Ornament up-keep</vt:lpstr>
      <vt:lpstr>Our club, our community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Patrece Williamson</dc:creator>
  <cp:lastModifiedBy>Patrece Williamson</cp:lastModifiedBy>
  <cp:revision>1</cp:revision>
  <dcterms:created xsi:type="dcterms:W3CDTF">2021-04-14T15:38:42Z</dcterms:created>
  <dcterms:modified xsi:type="dcterms:W3CDTF">2021-04-16T17:49:40Z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0x01010063E8D0ACA0F10245A0A9BA1CB33442FB</vt:lpwstr>
  </property>
</Properties>
</file>